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82" r:id="rId4"/>
    <p:sldMasterId id="2147483696" r:id="rId5"/>
    <p:sldMasterId id="2147483712" r:id="rId6"/>
    <p:sldMasterId id="2147483728" r:id="rId7"/>
    <p:sldMasterId id="2147483736" r:id="rId8"/>
    <p:sldMasterId id="2147483752" r:id="rId9"/>
    <p:sldMasterId id="2147483764" r:id="rId10"/>
  </p:sldMasterIdLst>
  <p:notesMasterIdLst>
    <p:notesMasterId r:id="rId27"/>
  </p:notesMasterIdLst>
  <p:handoutMasterIdLst>
    <p:handoutMasterId r:id="rId28"/>
  </p:handoutMasterIdLst>
  <p:sldIdLst>
    <p:sldId id="7334" r:id="rId11"/>
    <p:sldId id="7382" r:id="rId12"/>
    <p:sldId id="7213" r:id="rId13"/>
    <p:sldId id="7242" r:id="rId14"/>
    <p:sldId id="7390" r:id="rId15"/>
    <p:sldId id="7383" r:id="rId16"/>
    <p:sldId id="7366" r:id="rId17"/>
    <p:sldId id="7367" r:id="rId18"/>
    <p:sldId id="7386" r:id="rId19"/>
    <p:sldId id="7387" r:id="rId20"/>
    <p:sldId id="7392" r:id="rId21"/>
    <p:sldId id="7391" r:id="rId22"/>
    <p:sldId id="458" r:id="rId23"/>
    <p:sldId id="462" r:id="rId24"/>
    <p:sldId id="7393" r:id="rId25"/>
    <p:sldId id="7394" r:id="rId26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752DB1E7-7177-224D-8B2B-CF02F35CBD30}">
          <p14:sldIdLst>
            <p14:sldId id="7334"/>
            <p14:sldId id="7382"/>
            <p14:sldId id="7213"/>
            <p14:sldId id="7242"/>
            <p14:sldId id="7390"/>
            <p14:sldId id="7383"/>
            <p14:sldId id="7366"/>
            <p14:sldId id="7367"/>
            <p14:sldId id="7386"/>
            <p14:sldId id="7387"/>
            <p14:sldId id="7392"/>
            <p14:sldId id="7391"/>
            <p14:sldId id="458"/>
            <p14:sldId id="462"/>
          </p14:sldIdLst>
        </p14:section>
        <p14:section name="Index" id="{DAB084ED-F0E4-7A4D-8EA2-85037204B789}">
          <p14:sldIdLst>
            <p14:sldId id="7393"/>
            <p14:sldId id="7394"/>
          </p14:sldIdLst>
        </p14:section>
        <p14:section name="Chapter" id="{FA4266E9-FB54-7A4F-954B-B021930635DE}">
          <p14:sldIdLst/>
        </p14:section>
        <p14:section name="Backcover" id="{3F271514-C947-994A-BC18-9C143A518D3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0B4"/>
    <a:srgbClr val="8DADC2"/>
    <a:srgbClr val="08333F"/>
    <a:srgbClr val="CC9900"/>
    <a:srgbClr val="D1DCE1"/>
    <a:srgbClr val="DEE6E9"/>
    <a:srgbClr val="E2EFDA"/>
    <a:srgbClr val="585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08"/>
  </p:normalViewPr>
  <p:slideViewPr>
    <p:cSldViewPr snapToGrid="0" snapToObjects="1" showGuides="1">
      <p:cViewPr varScale="1">
        <p:scale>
          <a:sx n="96" d="100"/>
          <a:sy n="96" d="100"/>
        </p:scale>
        <p:origin x="86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Efficacia</a:t>
            </a:r>
            <a:r>
              <a:rPr lang="en-US" baseline="0" dirty="0"/>
              <a:t> vs</a:t>
            </a:r>
            <a:r>
              <a:rPr lang="en-US" dirty="0"/>
              <a:t> </a:t>
            </a:r>
            <a:r>
              <a:rPr lang="en-US" dirty="0" err="1"/>
              <a:t>Severità</a:t>
            </a:r>
            <a:r>
              <a:rPr lang="en-US" dirty="0"/>
              <a:t> -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15-giu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36,84</c:v>
                  </c:pt>
                  <c:pt idx="2">
                    <c:v>52,01</c:v>
                  </c:pt>
                  <c:pt idx="3">
                    <c:v>53,96</c:v>
                  </c:pt>
                  <c:pt idx="4">
                    <c:v>90,66</c:v>
                  </c:pt>
                  <c:pt idx="5">
                    <c:v>83,79</c:v>
                  </c:pt>
                  <c:pt idx="6">
                    <c:v>83,21</c:v>
                  </c:pt>
                  <c:pt idx="7">
                    <c:v>89,08</c:v>
                  </c:pt>
                  <c:pt idx="8">
                    <c:v>94,07</c:v>
                  </c:pt>
                </c:lvl>
                <c:lvl>
                  <c:pt idx="0">
                    <c:v>0</c:v>
                  </c:pt>
                  <c:pt idx="1">
                    <c:v>35,93</c:v>
                  </c:pt>
                  <c:pt idx="2">
                    <c:v>44,08</c:v>
                  </c:pt>
                  <c:pt idx="3">
                    <c:v>40,79</c:v>
                  </c:pt>
                  <c:pt idx="4">
                    <c:v>80,93</c:v>
                  </c:pt>
                  <c:pt idx="5">
                    <c:v>72,63</c:v>
                  </c:pt>
                  <c:pt idx="6">
                    <c:v>69,54</c:v>
                  </c:pt>
                  <c:pt idx="7">
                    <c:v>84,22</c:v>
                  </c:pt>
                  <c:pt idx="8">
                    <c:v>87,54</c:v>
                  </c:pt>
                </c:lvl>
                <c:lvl>
                  <c:pt idx="0">
                    <c:v>0</c:v>
                  </c:pt>
                  <c:pt idx="1">
                    <c:v>65,69</c:v>
                  </c:pt>
                  <c:pt idx="2">
                    <c:v>70,71</c:v>
                  </c:pt>
                  <c:pt idx="3">
                    <c:v>77,92</c:v>
                  </c:pt>
                  <c:pt idx="4">
                    <c:v>83,32</c:v>
                  </c:pt>
                  <c:pt idx="5">
                    <c:v>88,66</c:v>
                  </c:pt>
                  <c:pt idx="6">
                    <c:v>52,64</c:v>
                  </c:pt>
                  <c:pt idx="7">
                    <c:v>78,1</c:v>
                  </c:pt>
                  <c:pt idx="8">
                    <c:v>97,16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0</c:v>
                </c:pt>
                <c:pt idx="1">
                  <c:v>65.69</c:v>
                </c:pt>
                <c:pt idx="2">
                  <c:v>70.709999999999994</c:v>
                </c:pt>
                <c:pt idx="3">
                  <c:v>77.92</c:v>
                </c:pt>
                <c:pt idx="4">
                  <c:v>83.32</c:v>
                </c:pt>
                <c:pt idx="5">
                  <c:v>88.66</c:v>
                </c:pt>
                <c:pt idx="6">
                  <c:v>52.64</c:v>
                </c:pt>
                <c:pt idx="7">
                  <c:v>78.099999999999994</c:v>
                </c:pt>
                <c:pt idx="8">
                  <c:v>97.16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7-4408-8AEF-267B5E1AE13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30-giu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36,84</c:v>
                  </c:pt>
                  <c:pt idx="2">
                    <c:v>52,01</c:v>
                  </c:pt>
                  <c:pt idx="3">
                    <c:v>53,96</c:v>
                  </c:pt>
                  <c:pt idx="4">
                    <c:v>90,66</c:v>
                  </c:pt>
                  <c:pt idx="5">
                    <c:v>83,79</c:v>
                  </c:pt>
                  <c:pt idx="6">
                    <c:v>83,21</c:v>
                  </c:pt>
                  <c:pt idx="7">
                    <c:v>89,08</c:v>
                  </c:pt>
                  <c:pt idx="8">
                    <c:v>94,07</c:v>
                  </c:pt>
                </c:lvl>
                <c:lvl>
                  <c:pt idx="0">
                    <c:v>0</c:v>
                  </c:pt>
                  <c:pt idx="1">
                    <c:v>35,93</c:v>
                  </c:pt>
                  <c:pt idx="2">
                    <c:v>44,08</c:v>
                  </c:pt>
                  <c:pt idx="3">
                    <c:v>40,79</c:v>
                  </c:pt>
                  <c:pt idx="4">
                    <c:v>80,93</c:v>
                  </c:pt>
                  <c:pt idx="5">
                    <c:v>72,63</c:v>
                  </c:pt>
                  <c:pt idx="6">
                    <c:v>69,54</c:v>
                  </c:pt>
                  <c:pt idx="7">
                    <c:v>84,22</c:v>
                  </c:pt>
                  <c:pt idx="8">
                    <c:v>87,54</c:v>
                  </c:pt>
                </c:lvl>
                <c:lvl>
                  <c:pt idx="0">
                    <c:v>0</c:v>
                  </c:pt>
                  <c:pt idx="1">
                    <c:v>65,69</c:v>
                  </c:pt>
                  <c:pt idx="2">
                    <c:v>70,71</c:v>
                  </c:pt>
                  <c:pt idx="3">
                    <c:v>77,92</c:v>
                  </c:pt>
                  <c:pt idx="4">
                    <c:v>83,32</c:v>
                  </c:pt>
                  <c:pt idx="5">
                    <c:v>88,66</c:v>
                  </c:pt>
                  <c:pt idx="6">
                    <c:v>52,64</c:v>
                  </c:pt>
                  <c:pt idx="7">
                    <c:v>78,1</c:v>
                  </c:pt>
                  <c:pt idx="8">
                    <c:v>97,16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Foglio1!$C$2:$C$10</c:f>
              <c:numCache>
                <c:formatCode>General</c:formatCode>
                <c:ptCount val="9"/>
                <c:pt idx="0">
                  <c:v>0</c:v>
                </c:pt>
                <c:pt idx="1">
                  <c:v>35.93</c:v>
                </c:pt>
                <c:pt idx="2">
                  <c:v>44.08</c:v>
                </c:pt>
                <c:pt idx="3">
                  <c:v>40.79</c:v>
                </c:pt>
                <c:pt idx="4">
                  <c:v>80.930000000000007</c:v>
                </c:pt>
                <c:pt idx="5">
                  <c:v>72.63</c:v>
                </c:pt>
                <c:pt idx="6">
                  <c:v>69.540000000000006</c:v>
                </c:pt>
                <c:pt idx="7">
                  <c:v>84.22</c:v>
                </c:pt>
                <c:pt idx="8">
                  <c:v>87.54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7-4408-8AEF-267B5E1AE13D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12-lug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36,84</c:v>
                  </c:pt>
                  <c:pt idx="2">
                    <c:v>52,01</c:v>
                  </c:pt>
                  <c:pt idx="3">
                    <c:v>53,96</c:v>
                  </c:pt>
                  <c:pt idx="4">
                    <c:v>90,66</c:v>
                  </c:pt>
                  <c:pt idx="5">
                    <c:v>83,79</c:v>
                  </c:pt>
                  <c:pt idx="6">
                    <c:v>83,21</c:v>
                  </c:pt>
                  <c:pt idx="7">
                    <c:v>89,08</c:v>
                  </c:pt>
                  <c:pt idx="8">
                    <c:v>94,07</c:v>
                  </c:pt>
                </c:lvl>
                <c:lvl>
                  <c:pt idx="0">
                    <c:v>0</c:v>
                  </c:pt>
                  <c:pt idx="1">
                    <c:v>35,93</c:v>
                  </c:pt>
                  <c:pt idx="2">
                    <c:v>44,08</c:v>
                  </c:pt>
                  <c:pt idx="3">
                    <c:v>40,79</c:v>
                  </c:pt>
                  <c:pt idx="4">
                    <c:v>80,93</c:v>
                  </c:pt>
                  <c:pt idx="5">
                    <c:v>72,63</c:v>
                  </c:pt>
                  <c:pt idx="6">
                    <c:v>69,54</c:v>
                  </c:pt>
                  <c:pt idx="7">
                    <c:v>84,22</c:v>
                  </c:pt>
                  <c:pt idx="8">
                    <c:v>87,54</c:v>
                  </c:pt>
                </c:lvl>
                <c:lvl>
                  <c:pt idx="0">
                    <c:v>0</c:v>
                  </c:pt>
                  <c:pt idx="1">
                    <c:v>65,69</c:v>
                  </c:pt>
                  <c:pt idx="2">
                    <c:v>70,71</c:v>
                  </c:pt>
                  <c:pt idx="3">
                    <c:v>77,92</c:v>
                  </c:pt>
                  <c:pt idx="4">
                    <c:v>83,32</c:v>
                  </c:pt>
                  <c:pt idx="5">
                    <c:v>88,66</c:v>
                  </c:pt>
                  <c:pt idx="6">
                    <c:v>52,64</c:v>
                  </c:pt>
                  <c:pt idx="7">
                    <c:v>78,1</c:v>
                  </c:pt>
                  <c:pt idx="8">
                    <c:v>97,16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Foglio1!$D$2:$D$10</c:f>
              <c:numCache>
                <c:formatCode>General</c:formatCode>
                <c:ptCount val="9"/>
                <c:pt idx="0">
                  <c:v>0</c:v>
                </c:pt>
                <c:pt idx="1">
                  <c:v>36.840000000000003</c:v>
                </c:pt>
                <c:pt idx="2">
                  <c:v>52.01</c:v>
                </c:pt>
                <c:pt idx="3">
                  <c:v>53.96</c:v>
                </c:pt>
                <c:pt idx="4">
                  <c:v>90.66</c:v>
                </c:pt>
                <c:pt idx="5">
                  <c:v>83.79</c:v>
                </c:pt>
                <c:pt idx="6">
                  <c:v>83.21</c:v>
                </c:pt>
                <c:pt idx="7">
                  <c:v>89.08</c:v>
                </c:pt>
                <c:pt idx="8">
                  <c:v>94.07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D7-4408-8AEF-267B5E1AE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81517232"/>
        <c:axId val="581500592"/>
        <c:axId val="0"/>
      </c:bar3DChart>
      <c:catAx>
        <c:axId val="58151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6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00592"/>
        <c:crosses val="autoZero"/>
        <c:auto val="1"/>
        <c:lblAlgn val="ctr"/>
        <c:lblOffset val="100"/>
        <c:noMultiLvlLbl val="0"/>
      </c:catAx>
      <c:valAx>
        <c:axId val="5815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1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Efficacia</a:t>
            </a:r>
            <a:r>
              <a:rPr lang="en-US" dirty="0"/>
              <a:t> vs</a:t>
            </a:r>
            <a:r>
              <a:rPr lang="en-US" baseline="0" dirty="0"/>
              <a:t> </a:t>
            </a:r>
            <a:r>
              <a:rPr lang="en-US" dirty="0" err="1"/>
              <a:t>incidenza</a:t>
            </a:r>
            <a:r>
              <a:rPr lang="en-US" dirty="0"/>
              <a:t> -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15-giu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25,56</c:v>
                  </c:pt>
                  <c:pt idx="2">
                    <c:v>39,86</c:v>
                  </c:pt>
                  <c:pt idx="3">
                    <c:v>36,74</c:v>
                  </c:pt>
                  <c:pt idx="4">
                    <c:v>71,32</c:v>
                  </c:pt>
                  <c:pt idx="5">
                    <c:v>68,54</c:v>
                  </c:pt>
                  <c:pt idx="6">
                    <c:v>66,81</c:v>
                  </c:pt>
                  <c:pt idx="7">
                    <c:v>68,51</c:v>
                  </c:pt>
                  <c:pt idx="8">
                    <c:v>82,71</c:v>
                  </c:pt>
                </c:lvl>
                <c:lvl>
                  <c:pt idx="0">
                    <c:v>0</c:v>
                  </c:pt>
                  <c:pt idx="1">
                    <c:v>24,13</c:v>
                  </c:pt>
                  <c:pt idx="2">
                    <c:v>30,21</c:v>
                  </c:pt>
                  <c:pt idx="3">
                    <c:v>28,65</c:v>
                  </c:pt>
                  <c:pt idx="4">
                    <c:v>62,15</c:v>
                  </c:pt>
                  <c:pt idx="5">
                    <c:v>56,08</c:v>
                  </c:pt>
                  <c:pt idx="6">
                    <c:v>54,51</c:v>
                  </c:pt>
                  <c:pt idx="7">
                    <c:v>63,54</c:v>
                  </c:pt>
                  <c:pt idx="8">
                    <c:v>66,67</c:v>
                  </c:pt>
                </c:lvl>
                <c:lvl>
                  <c:pt idx="0">
                    <c:v>0</c:v>
                  </c:pt>
                  <c:pt idx="1">
                    <c:v>48,21</c:v>
                  </c:pt>
                  <c:pt idx="2">
                    <c:v>50,3</c:v>
                  </c:pt>
                  <c:pt idx="3">
                    <c:v>56,99</c:v>
                  </c:pt>
                  <c:pt idx="4">
                    <c:v>63,24</c:v>
                  </c:pt>
                  <c:pt idx="5">
                    <c:v>66,82</c:v>
                  </c:pt>
                  <c:pt idx="6">
                    <c:v>44,05</c:v>
                  </c:pt>
                  <c:pt idx="7">
                    <c:v>58,63</c:v>
                  </c:pt>
                  <c:pt idx="8">
                    <c:v>90,92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0</c:v>
                </c:pt>
                <c:pt idx="1">
                  <c:v>48.21</c:v>
                </c:pt>
                <c:pt idx="2">
                  <c:v>50.3</c:v>
                </c:pt>
                <c:pt idx="3">
                  <c:v>56.99</c:v>
                </c:pt>
                <c:pt idx="4">
                  <c:v>63.24</c:v>
                </c:pt>
                <c:pt idx="5">
                  <c:v>66.819999999999993</c:v>
                </c:pt>
                <c:pt idx="6">
                  <c:v>44.05</c:v>
                </c:pt>
                <c:pt idx="7">
                  <c:v>58.63</c:v>
                </c:pt>
                <c:pt idx="8">
                  <c:v>90.92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7-4408-8AEF-267B5E1AE13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30-giu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25,56</c:v>
                  </c:pt>
                  <c:pt idx="2">
                    <c:v>39,86</c:v>
                  </c:pt>
                  <c:pt idx="3">
                    <c:v>36,74</c:v>
                  </c:pt>
                  <c:pt idx="4">
                    <c:v>71,32</c:v>
                  </c:pt>
                  <c:pt idx="5">
                    <c:v>68,54</c:v>
                  </c:pt>
                  <c:pt idx="6">
                    <c:v>66,81</c:v>
                  </c:pt>
                  <c:pt idx="7">
                    <c:v>68,51</c:v>
                  </c:pt>
                  <c:pt idx="8">
                    <c:v>82,71</c:v>
                  </c:pt>
                </c:lvl>
                <c:lvl>
                  <c:pt idx="0">
                    <c:v>0</c:v>
                  </c:pt>
                  <c:pt idx="1">
                    <c:v>24,13</c:v>
                  </c:pt>
                  <c:pt idx="2">
                    <c:v>30,21</c:v>
                  </c:pt>
                  <c:pt idx="3">
                    <c:v>28,65</c:v>
                  </c:pt>
                  <c:pt idx="4">
                    <c:v>62,15</c:v>
                  </c:pt>
                  <c:pt idx="5">
                    <c:v>56,08</c:v>
                  </c:pt>
                  <c:pt idx="6">
                    <c:v>54,51</c:v>
                  </c:pt>
                  <c:pt idx="7">
                    <c:v>63,54</c:v>
                  </c:pt>
                  <c:pt idx="8">
                    <c:v>66,67</c:v>
                  </c:pt>
                </c:lvl>
                <c:lvl>
                  <c:pt idx="0">
                    <c:v>0</c:v>
                  </c:pt>
                  <c:pt idx="1">
                    <c:v>48,21</c:v>
                  </c:pt>
                  <c:pt idx="2">
                    <c:v>50,3</c:v>
                  </c:pt>
                  <c:pt idx="3">
                    <c:v>56,99</c:v>
                  </c:pt>
                  <c:pt idx="4">
                    <c:v>63,24</c:v>
                  </c:pt>
                  <c:pt idx="5">
                    <c:v>66,82</c:v>
                  </c:pt>
                  <c:pt idx="6">
                    <c:v>44,05</c:v>
                  </c:pt>
                  <c:pt idx="7">
                    <c:v>58,63</c:v>
                  </c:pt>
                  <c:pt idx="8">
                    <c:v>90,92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Foglio1!$C$2:$C$10</c:f>
              <c:numCache>
                <c:formatCode>General</c:formatCode>
                <c:ptCount val="9"/>
                <c:pt idx="0">
                  <c:v>0</c:v>
                </c:pt>
                <c:pt idx="1">
                  <c:v>24.13</c:v>
                </c:pt>
                <c:pt idx="2">
                  <c:v>30.21</c:v>
                </c:pt>
                <c:pt idx="3">
                  <c:v>28.65</c:v>
                </c:pt>
                <c:pt idx="4">
                  <c:v>62.15</c:v>
                </c:pt>
                <c:pt idx="5">
                  <c:v>56.08</c:v>
                </c:pt>
                <c:pt idx="6">
                  <c:v>54.51</c:v>
                </c:pt>
                <c:pt idx="7">
                  <c:v>63.54</c:v>
                </c:pt>
                <c:pt idx="8">
                  <c:v>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7-4408-8AEF-267B5E1AE13D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12-lug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Foglio1!$A$2:$D$10</c:f>
              <c:multiLvlStrCache>
                <c:ptCount val="9"/>
                <c:lvl>
                  <c:pt idx="0">
                    <c:v>0</c:v>
                  </c:pt>
                  <c:pt idx="1">
                    <c:v>25,56</c:v>
                  </c:pt>
                  <c:pt idx="2">
                    <c:v>39,86</c:v>
                  </c:pt>
                  <c:pt idx="3">
                    <c:v>36,74</c:v>
                  </c:pt>
                  <c:pt idx="4">
                    <c:v>71,32</c:v>
                  </c:pt>
                  <c:pt idx="5">
                    <c:v>68,54</c:v>
                  </c:pt>
                  <c:pt idx="6">
                    <c:v>66,81</c:v>
                  </c:pt>
                  <c:pt idx="7">
                    <c:v>68,51</c:v>
                  </c:pt>
                  <c:pt idx="8">
                    <c:v>82,71</c:v>
                  </c:pt>
                </c:lvl>
                <c:lvl>
                  <c:pt idx="0">
                    <c:v>0</c:v>
                  </c:pt>
                  <c:pt idx="1">
                    <c:v>24,13</c:v>
                  </c:pt>
                  <c:pt idx="2">
                    <c:v>30,21</c:v>
                  </c:pt>
                  <c:pt idx="3">
                    <c:v>28,65</c:v>
                  </c:pt>
                  <c:pt idx="4">
                    <c:v>62,15</c:v>
                  </c:pt>
                  <c:pt idx="5">
                    <c:v>56,08</c:v>
                  </c:pt>
                  <c:pt idx="6">
                    <c:v>54,51</c:v>
                  </c:pt>
                  <c:pt idx="7">
                    <c:v>63,54</c:v>
                  </c:pt>
                  <c:pt idx="8">
                    <c:v>66,67</c:v>
                  </c:pt>
                </c:lvl>
                <c:lvl>
                  <c:pt idx="0">
                    <c:v>0</c:v>
                  </c:pt>
                  <c:pt idx="1">
                    <c:v>48,21</c:v>
                  </c:pt>
                  <c:pt idx="2">
                    <c:v>50,3</c:v>
                  </c:pt>
                  <c:pt idx="3">
                    <c:v>56,99</c:v>
                  </c:pt>
                  <c:pt idx="4">
                    <c:v>63,24</c:v>
                  </c:pt>
                  <c:pt idx="5">
                    <c:v>66,82</c:v>
                  </c:pt>
                  <c:pt idx="6">
                    <c:v>44,05</c:v>
                  </c:pt>
                  <c:pt idx="7">
                    <c:v>58,63</c:v>
                  </c:pt>
                  <c:pt idx="8">
                    <c:v>90,92</c:v>
                  </c:pt>
                </c:lvl>
                <c:lvl>
                  <c:pt idx="0">
                    <c:v>untreated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Foglio1!$D$2:$D$10</c:f>
              <c:numCache>
                <c:formatCode>General</c:formatCode>
                <c:ptCount val="9"/>
                <c:pt idx="0">
                  <c:v>0</c:v>
                </c:pt>
                <c:pt idx="1">
                  <c:v>25.56</c:v>
                </c:pt>
                <c:pt idx="2">
                  <c:v>39.86</c:v>
                </c:pt>
                <c:pt idx="3">
                  <c:v>36.74</c:v>
                </c:pt>
                <c:pt idx="4">
                  <c:v>71.319999999999993</c:v>
                </c:pt>
                <c:pt idx="5">
                  <c:v>68.540000000000006</c:v>
                </c:pt>
                <c:pt idx="6">
                  <c:v>66.81</c:v>
                </c:pt>
                <c:pt idx="7">
                  <c:v>68.510000000000005</c:v>
                </c:pt>
                <c:pt idx="8">
                  <c:v>82.71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D7-4408-8AEF-267B5E1AE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81517232"/>
        <c:axId val="581500592"/>
        <c:axId val="0"/>
      </c:bar3DChart>
      <c:catAx>
        <c:axId val="58151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6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00592"/>
        <c:crosses val="autoZero"/>
        <c:auto val="1"/>
        <c:lblAlgn val="ctr"/>
        <c:lblOffset val="100"/>
        <c:noMultiLvlLbl val="0"/>
      </c:catAx>
      <c:valAx>
        <c:axId val="5815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1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Oidio</a:t>
            </a:r>
            <a:r>
              <a:rPr lang="it-IT" sz="2000" b="1" baseline="0" dirty="0"/>
              <a:t> - % incidenza su grappolo</a:t>
            </a:r>
            <a:endParaRPr lang="it-IT" sz="2000" b="1" dirty="0"/>
          </a:p>
        </c:rich>
      </c:tx>
      <c:layout>
        <c:manualLayout>
          <c:xMode val="edge"/>
          <c:yMode val="edge"/>
          <c:x val="8.6391402677640339E-2"/>
          <c:y val="2.5326795430487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Foglio1!$B$2:$E$2</c:f>
              <c:numCache>
                <c:formatCode>0.00</c:formatCode>
                <c:ptCount val="4"/>
                <c:pt idx="0">
                  <c:v>7.5</c:v>
                </c:pt>
                <c:pt idx="1">
                  <c:v>46.5</c:v>
                </c:pt>
                <c:pt idx="2">
                  <c:v>65.5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C-4A85-A9F0-5AF917B51F4F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Foglio1!$B$3:$E$3</c:f>
              <c:numCache>
                <c:formatCode>0.00</c:formatCode>
                <c:ptCount val="4"/>
                <c:pt idx="0">
                  <c:v>0.5</c:v>
                </c:pt>
                <c:pt idx="1">
                  <c:v>8.5</c:v>
                </c:pt>
                <c:pt idx="2">
                  <c:v>10.5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3C-4A85-A9F0-5AF917B51F4F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Foglio1!$B$4:$E$4</c:f>
              <c:numCache>
                <c:formatCode>0.00</c:formatCode>
                <c:ptCount val="4"/>
                <c:pt idx="0">
                  <c:v>4</c:v>
                </c:pt>
                <c:pt idx="1">
                  <c:v>29</c:v>
                </c:pt>
                <c:pt idx="2">
                  <c:v>37.5</c:v>
                </c:pt>
                <c:pt idx="3">
                  <c:v>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3C-4A85-A9F0-5AF917B51F4F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Foglio1!$B$5:$E$5</c:f>
              <c:numCache>
                <c:formatCode>0.00</c:formatCode>
                <c:ptCount val="4"/>
                <c:pt idx="0">
                  <c:v>0</c:v>
                </c:pt>
                <c:pt idx="1">
                  <c:v>6.5</c:v>
                </c:pt>
                <c:pt idx="2">
                  <c:v>16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3C-4A85-A9F0-5AF917B51F4F}"/>
            </c:ext>
          </c:extLst>
        </c:ser>
        <c:ser>
          <c:idx val="4"/>
          <c:order val="4"/>
          <c:tx>
            <c:strRef>
              <c:f>Foglio1!$A$6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Foglio1!$B$6:$E$6</c:f>
              <c:numCache>
                <c:formatCode>0.00</c:formatCode>
                <c:ptCount val="4"/>
                <c:pt idx="0">
                  <c:v>0</c:v>
                </c:pt>
                <c:pt idx="1">
                  <c:v>7.5</c:v>
                </c:pt>
                <c:pt idx="2">
                  <c:v>12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3C-4A85-A9F0-5AF917B51F4F}"/>
            </c:ext>
          </c:extLst>
        </c:ser>
        <c:ser>
          <c:idx val="5"/>
          <c:order val="5"/>
          <c:tx>
            <c:strRef>
              <c:f>Foglio1!$A$7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Foglio1!$B$7:$E$7</c:f>
              <c:numCache>
                <c:formatCode>0.00</c:formatCode>
                <c:ptCount val="4"/>
                <c:pt idx="0">
                  <c:v>3.5</c:v>
                </c:pt>
                <c:pt idx="1">
                  <c:v>14.5</c:v>
                </c:pt>
                <c:pt idx="2">
                  <c:v>15.5</c:v>
                </c:pt>
                <c:pt idx="3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3C-4A85-A9F0-5AF917B51F4F}"/>
            </c:ext>
          </c:extLst>
        </c:ser>
        <c:ser>
          <c:idx val="6"/>
          <c:order val="6"/>
          <c:tx>
            <c:strRef>
              <c:f>Foglio1!$A$8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Foglio1!$B$8:$E$8</c:f>
              <c:numCache>
                <c:formatCode>0.00</c:formatCode>
                <c:ptCount val="4"/>
                <c:pt idx="0">
                  <c:v>2.5</c:v>
                </c:pt>
                <c:pt idx="1">
                  <c:v>11.5</c:v>
                </c:pt>
                <c:pt idx="2">
                  <c:v>15.5</c:v>
                </c:pt>
                <c:pt idx="3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A-454B-9FC6-A6AA140B3783}"/>
            </c:ext>
          </c:extLst>
        </c:ser>
        <c:ser>
          <c:idx val="7"/>
          <c:order val="7"/>
          <c:tx>
            <c:strRef>
              <c:f>Foglio1!$A$9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Foglio1!$B$9:$E$9</c:f>
              <c:numCache>
                <c:formatCode>0.00</c:formatCode>
                <c:ptCount val="4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A-454B-9FC6-A6AA140B3783}"/>
            </c:ext>
          </c:extLst>
        </c:ser>
        <c:ser>
          <c:idx val="8"/>
          <c:order val="8"/>
          <c:tx>
            <c:strRef>
              <c:f>Foglio1!$A$10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Foglio1!$B$10:$E$10</c:f>
              <c:numCache>
                <c:formatCode>0.00</c:formatCode>
                <c:ptCount val="4"/>
                <c:pt idx="0">
                  <c:v>0</c:v>
                </c:pt>
                <c:pt idx="1">
                  <c:v>2.5</c:v>
                </c:pt>
                <c:pt idx="2">
                  <c:v>11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A-454B-9FC6-A6AA140B3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016528"/>
        <c:axId val="1091018192"/>
      </c:barChart>
      <c:catAx>
        <c:axId val="109101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018192"/>
        <c:crosses val="autoZero"/>
        <c:auto val="1"/>
        <c:lblAlgn val="ctr"/>
        <c:lblOffset val="100"/>
        <c:noMultiLvlLbl val="0"/>
      </c:catAx>
      <c:valAx>
        <c:axId val="109101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01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67733814912838"/>
          <c:y val="0.90495671311640835"/>
          <c:w val="0.78703854854131206"/>
          <c:h val="9.3257448670363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Oidio % severità su grappolo</a:t>
            </a:r>
          </a:p>
        </c:rich>
      </c:tx>
      <c:layout>
        <c:manualLayout>
          <c:xMode val="edge"/>
          <c:yMode val="edge"/>
          <c:x val="0.27687164104486939"/>
          <c:y val="7.29927007299270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709765445985921E-2"/>
          <c:y val="0.12097342759162404"/>
          <c:w val="0.9261262133899929"/>
          <c:h val="0.75452363162633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Foglio1!$B$2:$E$2</c:f>
              <c:numCache>
                <c:formatCode>0.00</c:formatCode>
                <c:ptCount val="4"/>
                <c:pt idx="0">
                  <c:v>0.3</c:v>
                </c:pt>
                <c:pt idx="1">
                  <c:v>6.9</c:v>
                </c:pt>
                <c:pt idx="2">
                  <c:v>21.4</c:v>
                </c:pt>
                <c:pt idx="3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A-47B7-8C0B-ADF1DF506120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Foglio1!$B$3:$E$3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0.6</c:v>
                </c:pt>
                <c:pt idx="3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6A-47B7-8C0B-ADF1DF506120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Foglio1!$B$4:$E$4</c:f>
              <c:numCache>
                <c:formatCode>0.00</c:formatCode>
                <c:ptCount val="4"/>
                <c:pt idx="0">
                  <c:v>0.1</c:v>
                </c:pt>
                <c:pt idx="1">
                  <c:v>3.1</c:v>
                </c:pt>
                <c:pt idx="2">
                  <c:v>6.7</c:v>
                </c:pt>
                <c:pt idx="3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6A-47B7-8C0B-ADF1DF506120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Foglio1!$B$5:$E$5</c:f>
              <c:numCache>
                <c:formatCode>0.00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2.1</c:v>
                </c:pt>
                <c:pt idx="3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6A-47B7-8C0B-ADF1DF506120}"/>
            </c:ext>
          </c:extLst>
        </c:ser>
        <c:ser>
          <c:idx val="4"/>
          <c:order val="4"/>
          <c:tx>
            <c:strRef>
              <c:f>Foglio1!$A$6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Foglio1!$B$6:$E$6</c:f>
              <c:numCache>
                <c:formatCode>0.00</c:formatCode>
                <c:ptCount val="4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6A-47B7-8C0B-ADF1DF506120}"/>
            </c:ext>
          </c:extLst>
        </c:ser>
        <c:ser>
          <c:idx val="5"/>
          <c:order val="5"/>
          <c:tx>
            <c:strRef>
              <c:f>Foglio1!$A$7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Foglio1!$B$7:$E$7</c:f>
              <c:numCache>
                <c:formatCode>0.00</c:formatCode>
                <c:ptCount val="4"/>
                <c:pt idx="0">
                  <c:v>0.1</c:v>
                </c:pt>
                <c:pt idx="1">
                  <c:v>0.7</c:v>
                </c:pt>
                <c:pt idx="2">
                  <c:v>0.7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6A-47B7-8C0B-ADF1DF506120}"/>
            </c:ext>
          </c:extLst>
        </c:ser>
        <c:ser>
          <c:idx val="6"/>
          <c:order val="6"/>
          <c:tx>
            <c:strRef>
              <c:f>Foglio1!$A$8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Foglio1!$B$8:$E$8</c:f>
              <c:numCache>
                <c:formatCode>0.00</c:formatCode>
                <c:ptCount val="4"/>
                <c:pt idx="0">
                  <c:v>0.1</c:v>
                </c:pt>
                <c:pt idx="1">
                  <c:v>0.5</c:v>
                </c:pt>
                <c:pt idx="2">
                  <c:v>0.7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6A-47B7-8C0B-ADF1DF506120}"/>
            </c:ext>
          </c:extLst>
        </c:ser>
        <c:ser>
          <c:idx val="7"/>
          <c:order val="7"/>
          <c:tx>
            <c:strRef>
              <c:f>Foglio1!$A$9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Foglio1!$B$9:$E$9</c:f>
              <c:numCache>
                <c:formatCode>0.00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0.4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6A-47B7-8C0B-ADF1DF506120}"/>
            </c:ext>
          </c:extLst>
        </c:ser>
        <c:ser>
          <c:idx val="8"/>
          <c:order val="8"/>
          <c:tx>
            <c:strRef>
              <c:f>Foglio1!$A$10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Foglio1!$B$1:$E$1</c:f>
              <c:strCache>
                <c:ptCount val="4"/>
                <c:pt idx="0">
                  <c:v>02-lug 2DA-J</c:v>
                </c:pt>
                <c:pt idx="1">
                  <c:v>13-lug 3DA-L </c:v>
                </c:pt>
                <c:pt idx="2">
                  <c:v>23-lug 3DA-N</c:v>
                </c:pt>
                <c:pt idx="3">
                  <c:v>05-ago 15 DA-N</c:v>
                </c:pt>
              </c:strCache>
            </c:strRef>
          </c:cat>
          <c:val>
            <c:numRef>
              <c:f>Foglio1!$B$10:$E$10</c:f>
              <c:numCache>
                <c:formatCode>0.00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0.6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6A-47B7-8C0B-ADF1DF506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016528"/>
        <c:axId val="1091018192"/>
      </c:barChart>
      <c:catAx>
        <c:axId val="109101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018192"/>
        <c:crosses val="autoZero"/>
        <c:auto val="1"/>
        <c:lblAlgn val="ctr"/>
        <c:lblOffset val="100"/>
        <c:noMultiLvlLbl val="0"/>
      </c:catAx>
      <c:valAx>
        <c:axId val="109101819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01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933086995822577"/>
          <c:y val="0.9540665946937894"/>
          <c:w val="0.63804010164446012"/>
          <c:h val="4.5933405306210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6883C-0A25-46E1-A644-FBBDD68246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19D472-8675-4806-BC11-F4DFDD575DD9}">
      <dgm:prSet phldrT="[Testo]" custT="1"/>
      <dgm:spPr>
        <a:solidFill>
          <a:schemeClr val="bg1"/>
        </a:solidFill>
        <a:ln>
          <a:solidFill>
            <a:srgbClr val="00B0AA"/>
          </a:solidFill>
        </a:ln>
      </dgm:spPr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dirty="0">
              <a:solidFill>
                <a:schemeClr val="tx1"/>
              </a:solidFill>
            </a:rPr>
            <a:t>Idrogeno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dirty="0">
              <a:solidFill>
                <a:schemeClr val="tx1"/>
              </a:solidFill>
            </a:rPr>
            <a:t>carbonato di sodio</a:t>
          </a:r>
          <a:endParaRPr lang="en-US" sz="1400" dirty="0">
            <a:solidFill>
              <a:schemeClr val="tx1"/>
            </a:solidFill>
          </a:endParaRPr>
        </a:p>
      </dgm:t>
    </dgm:pt>
    <dgm:pt modelId="{34C2EB28-BE45-4ECD-A117-F23B0C0DCECF}" type="parTrans" cxnId="{821A8F2B-EBC5-4B3E-98DB-202B4AAE14A5}">
      <dgm:prSet/>
      <dgm:spPr/>
      <dgm:t>
        <a:bodyPr/>
        <a:lstStyle/>
        <a:p>
          <a:endParaRPr lang="en-US"/>
        </a:p>
      </dgm:t>
    </dgm:pt>
    <dgm:pt modelId="{3D10BF0B-8E92-4A5C-B13F-9FE6DD489293}" type="sibTrans" cxnId="{821A8F2B-EBC5-4B3E-98DB-202B4AAE14A5}">
      <dgm:prSet/>
      <dgm:spPr/>
      <dgm:t>
        <a:bodyPr/>
        <a:lstStyle/>
        <a:p>
          <a:endParaRPr lang="en-US"/>
        </a:p>
      </dgm:t>
    </dgm:pt>
    <dgm:pt modelId="{EAFC9AE2-7FA6-408D-A98F-8834F02F9A38}">
      <dgm:prSet phldrT="[Testo]" custT="1"/>
      <dgm:spPr>
        <a:solidFill>
          <a:schemeClr val="bg1"/>
        </a:solidFill>
        <a:ln>
          <a:solidFill>
            <a:srgbClr val="00B0AA"/>
          </a:solidFill>
        </a:ln>
      </dgm:spPr>
      <dgm:t>
        <a:bodyPr/>
        <a:lstStyle/>
        <a:p>
          <a:r>
            <a:rPr lang="it-IT" sz="1400" dirty="0">
              <a:solidFill>
                <a:schemeClr val="tx1"/>
              </a:solidFill>
            </a:rPr>
            <a:t>Estratto di equiseto</a:t>
          </a:r>
          <a:endParaRPr lang="en-US" sz="1400" dirty="0">
            <a:solidFill>
              <a:schemeClr val="tx1"/>
            </a:solidFill>
          </a:endParaRPr>
        </a:p>
      </dgm:t>
    </dgm:pt>
    <dgm:pt modelId="{7873C957-DE2E-4A8B-9594-205ED1965CCF}" type="parTrans" cxnId="{81D79F49-D4E4-487E-9125-70AC4CCC56C8}">
      <dgm:prSet/>
      <dgm:spPr/>
      <dgm:t>
        <a:bodyPr/>
        <a:lstStyle/>
        <a:p>
          <a:endParaRPr lang="en-US"/>
        </a:p>
      </dgm:t>
    </dgm:pt>
    <dgm:pt modelId="{ED3CD1A6-6E9C-4B64-B696-ED6A85C16031}" type="sibTrans" cxnId="{81D79F49-D4E4-487E-9125-70AC4CCC56C8}">
      <dgm:prSet/>
      <dgm:spPr/>
      <dgm:t>
        <a:bodyPr/>
        <a:lstStyle/>
        <a:p>
          <a:endParaRPr lang="en-US"/>
        </a:p>
      </dgm:t>
    </dgm:pt>
    <dgm:pt modelId="{F13693FE-785D-4158-8FA3-451084A78BC3}">
      <dgm:prSet phldrT="[Testo]" custT="1"/>
      <dgm:spPr>
        <a:solidFill>
          <a:schemeClr val="bg1"/>
        </a:solidFill>
        <a:ln>
          <a:solidFill>
            <a:srgbClr val="00B0AA"/>
          </a:solidFill>
        </a:ln>
      </dgm:spPr>
      <dgm:t>
        <a:bodyPr/>
        <a:lstStyle/>
        <a:p>
          <a:r>
            <a:rPr lang="it-IT" sz="1400" dirty="0" err="1">
              <a:solidFill>
                <a:schemeClr val="tx1"/>
              </a:solidFill>
            </a:rPr>
            <a:t>Chitosano</a:t>
          </a:r>
          <a:endParaRPr lang="en-US" sz="1400" dirty="0">
            <a:solidFill>
              <a:schemeClr val="tx1"/>
            </a:solidFill>
          </a:endParaRPr>
        </a:p>
      </dgm:t>
    </dgm:pt>
    <dgm:pt modelId="{CF83E1BA-50CA-45D3-B5FD-38C6E9B39B9C}" type="parTrans" cxnId="{525E0FFB-AAE6-4206-913E-C2E759288A84}">
      <dgm:prSet/>
      <dgm:spPr/>
      <dgm:t>
        <a:bodyPr/>
        <a:lstStyle/>
        <a:p>
          <a:endParaRPr lang="en-US"/>
        </a:p>
      </dgm:t>
    </dgm:pt>
    <dgm:pt modelId="{F4C0BABE-4795-4214-A97B-3D1053D35C7C}" type="sibTrans" cxnId="{525E0FFB-AAE6-4206-913E-C2E759288A84}">
      <dgm:prSet/>
      <dgm:spPr/>
      <dgm:t>
        <a:bodyPr/>
        <a:lstStyle/>
        <a:p>
          <a:endParaRPr lang="en-US"/>
        </a:p>
      </dgm:t>
    </dgm:pt>
    <dgm:pt modelId="{D0237FE1-1960-4902-82F1-0EF789B71172}">
      <dgm:prSet custT="1"/>
      <dgm:spPr>
        <a:solidFill>
          <a:schemeClr val="bg1"/>
        </a:solidFill>
        <a:ln>
          <a:solidFill>
            <a:srgbClr val="00B0AA"/>
          </a:solidFill>
        </a:ln>
        <a:effectLst/>
      </dgm:spPr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dirty="0">
            <a:solidFill>
              <a:schemeClr val="tx1"/>
            </a:solidFill>
          </a:endParaRP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dirty="0">
              <a:solidFill>
                <a:schemeClr val="tx1"/>
              </a:solidFill>
            </a:rPr>
            <a:t>Estratto di ortica</a:t>
          </a:r>
          <a:endParaRPr lang="en-US" sz="1400" dirty="0">
            <a:solidFill>
              <a:schemeClr val="tx1"/>
            </a:solidFill>
          </a:endParaRP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dirty="0">
            <a:solidFill>
              <a:schemeClr val="tx1"/>
            </a:solidFill>
          </a:endParaRPr>
        </a:p>
      </dgm:t>
    </dgm:pt>
    <dgm:pt modelId="{0B415A97-1E6D-41F2-85CE-7DFE51136B82}" type="parTrans" cxnId="{EEA997BD-B5D9-4274-BEB6-B3EEFE2E3A8D}">
      <dgm:prSet/>
      <dgm:spPr/>
      <dgm:t>
        <a:bodyPr/>
        <a:lstStyle/>
        <a:p>
          <a:endParaRPr lang="en-US"/>
        </a:p>
      </dgm:t>
    </dgm:pt>
    <dgm:pt modelId="{67622EC9-85BC-4304-932E-850DE4626D08}" type="sibTrans" cxnId="{EEA997BD-B5D9-4274-BEB6-B3EEFE2E3A8D}">
      <dgm:prSet/>
      <dgm:spPr/>
      <dgm:t>
        <a:bodyPr/>
        <a:lstStyle/>
        <a:p>
          <a:endParaRPr lang="en-US"/>
        </a:p>
      </dgm:t>
    </dgm:pt>
    <dgm:pt modelId="{DA22AEB6-9B95-491A-A338-6B21E543650A}">
      <dgm:prSet custT="1"/>
      <dgm:spPr>
        <a:solidFill>
          <a:schemeClr val="bg1"/>
        </a:solidFill>
        <a:ln>
          <a:solidFill>
            <a:srgbClr val="00B0AA"/>
          </a:solidFill>
        </a:ln>
      </dgm:spPr>
      <dgm:t>
        <a:bodyPr/>
        <a:lstStyle/>
        <a:p>
          <a:r>
            <a:rPr lang="it-IT" sz="1400" dirty="0">
              <a:solidFill>
                <a:schemeClr val="tx1"/>
              </a:solidFill>
            </a:rPr>
            <a:t>Olio</a:t>
          </a:r>
          <a:r>
            <a:rPr lang="it-IT" sz="1400" baseline="0" dirty="0">
              <a:solidFill>
                <a:schemeClr val="tx1"/>
              </a:solidFill>
            </a:rPr>
            <a:t> essenziale di Arancio</a:t>
          </a:r>
          <a:endParaRPr lang="en-US" sz="1400" dirty="0">
            <a:solidFill>
              <a:schemeClr val="tx1"/>
            </a:solidFill>
          </a:endParaRPr>
        </a:p>
      </dgm:t>
    </dgm:pt>
    <dgm:pt modelId="{7CD65DB7-C5EE-4744-8DB7-DA7F6451C241}" type="parTrans" cxnId="{C75D9734-EF0B-4499-BB5F-1B336AC4B09C}">
      <dgm:prSet/>
      <dgm:spPr/>
      <dgm:t>
        <a:bodyPr/>
        <a:lstStyle/>
        <a:p>
          <a:endParaRPr lang="en-US"/>
        </a:p>
      </dgm:t>
    </dgm:pt>
    <dgm:pt modelId="{FC90ACDC-B20A-4E0E-8963-7AE2954C548D}" type="sibTrans" cxnId="{C75D9734-EF0B-4499-BB5F-1B336AC4B09C}">
      <dgm:prSet/>
      <dgm:spPr/>
      <dgm:t>
        <a:bodyPr/>
        <a:lstStyle/>
        <a:p>
          <a:endParaRPr lang="en-US"/>
        </a:p>
      </dgm:t>
    </dgm:pt>
    <dgm:pt modelId="{F118FE7A-A9A5-4DA9-9747-A8F35F0498D8}" type="pres">
      <dgm:prSet presAssocID="{1716883C-0A25-46E1-A644-FBBDD6824635}" presName="linear" presStyleCnt="0">
        <dgm:presLayoutVars>
          <dgm:dir/>
          <dgm:animLvl val="lvl"/>
          <dgm:resizeHandles val="exact"/>
        </dgm:presLayoutVars>
      </dgm:prSet>
      <dgm:spPr/>
    </dgm:pt>
    <dgm:pt modelId="{315D183C-EC41-4B3F-9EE0-2BE6F862B22A}" type="pres">
      <dgm:prSet presAssocID="{FA19D472-8675-4806-BC11-F4DFDD575DD9}" presName="parentLin" presStyleCnt="0"/>
      <dgm:spPr/>
    </dgm:pt>
    <dgm:pt modelId="{26807DF9-0C2B-4C0B-B667-E1FA7CF8AF5A}" type="pres">
      <dgm:prSet presAssocID="{FA19D472-8675-4806-BC11-F4DFDD575DD9}" presName="parentLeftMargin" presStyleLbl="node1" presStyleIdx="0" presStyleCnt="5"/>
      <dgm:spPr/>
    </dgm:pt>
    <dgm:pt modelId="{D44CE0FF-72F3-4A05-BC7B-07D16ACDD125}" type="pres">
      <dgm:prSet presAssocID="{FA19D472-8675-4806-BC11-F4DFDD575DD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31DAC96-031A-4658-84DB-AB6B5F94C675}" type="pres">
      <dgm:prSet presAssocID="{FA19D472-8675-4806-BC11-F4DFDD575DD9}" presName="negativeSpace" presStyleCnt="0"/>
      <dgm:spPr/>
    </dgm:pt>
    <dgm:pt modelId="{062D086E-356B-4B5A-B706-EA73EEA5A3A2}" type="pres">
      <dgm:prSet presAssocID="{FA19D472-8675-4806-BC11-F4DFDD575DD9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00B0AA"/>
          </a:solidFill>
        </a:ln>
      </dgm:spPr>
    </dgm:pt>
    <dgm:pt modelId="{9433812F-193F-4D8D-9662-C1283689541A}" type="pres">
      <dgm:prSet presAssocID="{3D10BF0B-8E92-4A5C-B13F-9FE6DD489293}" presName="spaceBetweenRectangles" presStyleCnt="0"/>
      <dgm:spPr/>
    </dgm:pt>
    <dgm:pt modelId="{EE524CDF-44AD-4763-B31A-0CF5AF186B6C}" type="pres">
      <dgm:prSet presAssocID="{EAFC9AE2-7FA6-408D-A98F-8834F02F9A38}" presName="parentLin" presStyleCnt="0"/>
      <dgm:spPr/>
    </dgm:pt>
    <dgm:pt modelId="{C4867CB1-EED2-49DC-994C-2FB21CAFA2E2}" type="pres">
      <dgm:prSet presAssocID="{EAFC9AE2-7FA6-408D-A98F-8834F02F9A38}" presName="parentLeftMargin" presStyleLbl="node1" presStyleIdx="0" presStyleCnt="5"/>
      <dgm:spPr/>
    </dgm:pt>
    <dgm:pt modelId="{9D1B0D97-D5BD-4BE0-8A25-E6774C19AE20}" type="pres">
      <dgm:prSet presAssocID="{EAFC9AE2-7FA6-408D-A98F-8834F02F9A38}" presName="parentText" presStyleLbl="node1" presStyleIdx="1" presStyleCnt="5" custLinFactNeighborX="7019" custLinFactNeighborY="6893">
        <dgm:presLayoutVars>
          <dgm:chMax val="0"/>
          <dgm:bulletEnabled val="1"/>
        </dgm:presLayoutVars>
      </dgm:prSet>
      <dgm:spPr/>
    </dgm:pt>
    <dgm:pt modelId="{1EB417DF-D10A-4DCE-B16A-CFCC9C8058F9}" type="pres">
      <dgm:prSet presAssocID="{EAFC9AE2-7FA6-408D-A98F-8834F02F9A38}" presName="negativeSpace" presStyleCnt="0"/>
      <dgm:spPr/>
    </dgm:pt>
    <dgm:pt modelId="{6B42E748-AD5A-46A7-882D-6BE8330C7019}" type="pres">
      <dgm:prSet presAssocID="{EAFC9AE2-7FA6-408D-A98F-8834F02F9A38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00B0AA"/>
          </a:solidFill>
        </a:ln>
      </dgm:spPr>
    </dgm:pt>
    <dgm:pt modelId="{62239721-2556-4590-B5C4-C1B3AFFEA16E}" type="pres">
      <dgm:prSet presAssocID="{ED3CD1A6-6E9C-4B64-B696-ED6A85C16031}" presName="spaceBetweenRectangles" presStyleCnt="0"/>
      <dgm:spPr/>
    </dgm:pt>
    <dgm:pt modelId="{D5074C2E-3616-4BE4-B2FE-EC4F8C76515A}" type="pres">
      <dgm:prSet presAssocID="{F13693FE-785D-4158-8FA3-451084A78BC3}" presName="parentLin" presStyleCnt="0"/>
      <dgm:spPr/>
    </dgm:pt>
    <dgm:pt modelId="{DF3D2045-007C-4B0E-ADC2-F7A3115C8267}" type="pres">
      <dgm:prSet presAssocID="{F13693FE-785D-4158-8FA3-451084A78BC3}" presName="parentLeftMargin" presStyleLbl="node1" presStyleIdx="1" presStyleCnt="5"/>
      <dgm:spPr/>
    </dgm:pt>
    <dgm:pt modelId="{B2D8EECF-11B2-4AFD-877B-3CA8805DC51D}" type="pres">
      <dgm:prSet presAssocID="{F13693FE-785D-4158-8FA3-451084A78BC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2F2A7E-0232-4508-996C-6358F201C508}" type="pres">
      <dgm:prSet presAssocID="{F13693FE-785D-4158-8FA3-451084A78BC3}" presName="negativeSpace" presStyleCnt="0"/>
      <dgm:spPr/>
    </dgm:pt>
    <dgm:pt modelId="{ECEE0419-33F5-4B04-A4BC-42D067D936C5}" type="pres">
      <dgm:prSet presAssocID="{F13693FE-785D-4158-8FA3-451084A78BC3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00B0AA"/>
          </a:solidFill>
        </a:ln>
      </dgm:spPr>
    </dgm:pt>
    <dgm:pt modelId="{C7511DC1-7B1E-4728-92B2-8836C33D380B}" type="pres">
      <dgm:prSet presAssocID="{F4C0BABE-4795-4214-A97B-3D1053D35C7C}" presName="spaceBetweenRectangles" presStyleCnt="0"/>
      <dgm:spPr/>
    </dgm:pt>
    <dgm:pt modelId="{AC164506-1404-4EEE-AD66-2676C7DC5EC5}" type="pres">
      <dgm:prSet presAssocID="{D0237FE1-1960-4902-82F1-0EF789B71172}" presName="parentLin" presStyleCnt="0"/>
      <dgm:spPr/>
    </dgm:pt>
    <dgm:pt modelId="{F4B593F4-0486-4C25-A738-712165A44B37}" type="pres">
      <dgm:prSet presAssocID="{D0237FE1-1960-4902-82F1-0EF789B71172}" presName="parentLeftMargin" presStyleLbl="node1" presStyleIdx="2" presStyleCnt="5"/>
      <dgm:spPr/>
    </dgm:pt>
    <dgm:pt modelId="{FF45B626-8BF2-47C2-B982-8762223AF09E}" type="pres">
      <dgm:prSet presAssocID="{D0237FE1-1960-4902-82F1-0EF789B7117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DFDF42D-3CA7-4C39-BB3A-967C9B9C9AB6}" type="pres">
      <dgm:prSet presAssocID="{D0237FE1-1960-4902-82F1-0EF789B71172}" presName="negativeSpace" presStyleCnt="0"/>
      <dgm:spPr/>
    </dgm:pt>
    <dgm:pt modelId="{9C2BB41A-AD34-4B41-962C-DBCD43643A4B}" type="pres">
      <dgm:prSet presAssocID="{D0237FE1-1960-4902-82F1-0EF789B71172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00B0AA"/>
          </a:solidFill>
        </a:ln>
      </dgm:spPr>
    </dgm:pt>
    <dgm:pt modelId="{AE985B92-D042-4648-BA7A-8CBAA9CC101A}" type="pres">
      <dgm:prSet presAssocID="{67622EC9-85BC-4304-932E-850DE4626D08}" presName="spaceBetweenRectangles" presStyleCnt="0"/>
      <dgm:spPr/>
    </dgm:pt>
    <dgm:pt modelId="{68C753B7-C0AE-4886-BB90-F60B8F75F8B1}" type="pres">
      <dgm:prSet presAssocID="{DA22AEB6-9B95-491A-A338-6B21E543650A}" presName="parentLin" presStyleCnt="0"/>
      <dgm:spPr/>
    </dgm:pt>
    <dgm:pt modelId="{ED08B227-1D9E-4570-A36F-9BC101E4A015}" type="pres">
      <dgm:prSet presAssocID="{DA22AEB6-9B95-491A-A338-6B21E543650A}" presName="parentLeftMargin" presStyleLbl="node1" presStyleIdx="3" presStyleCnt="5"/>
      <dgm:spPr/>
    </dgm:pt>
    <dgm:pt modelId="{E6BB15C1-411F-47C4-82D3-797F179BAC62}" type="pres">
      <dgm:prSet presAssocID="{DA22AEB6-9B95-491A-A338-6B21E543650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DF97230-635E-45A1-AA65-94AD82332429}" type="pres">
      <dgm:prSet presAssocID="{DA22AEB6-9B95-491A-A338-6B21E543650A}" presName="negativeSpace" presStyleCnt="0"/>
      <dgm:spPr/>
    </dgm:pt>
    <dgm:pt modelId="{2C468F25-970E-43BA-AF1B-D957C1029018}" type="pres">
      <dgm:prSet presAssocID="{DA22AEB6-9B95-491A-A338-6B21E543650A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00B0AA"/>
          </a:solidFill>
        </a:ln>
      </dgm:spPr>
    </dgm:pt>
  </dgm:ptLst>
  <dgm:cxnLst>
    <dgm:cxn modelId="{CD974117-D32A-4109-AB64-5AB19AF25E62}" type="presOf" srcId="{EAFC9AE2-7FA6-408D-A98F-8834F02F9A38}" destId="{C4867CB1-EED2-49DC-994C-2FB21CAFA2E2}" srcOrd="0" destOrd="0" presId="urn:microsoft.com/office/officeart/2005/8/layout/list1"/>
    <dgm:cxn modelId="{5CB0FE29-A9A3-42BB-B8FB-ECD68DEC1B6B}" type="presOf" srcId="{F13693FE-785D-4158-8FA3-451084A78BC3}" destId="{DF3D2045-007C-4B0E-ADC2-F7A3115C8267}" srcOrd="0" destOrd="0" presId="urn:microsoft.com/office/officeart/2005/8/layout/list1"/>
    <dgm:cxn modelId="{821A8F2B-EBC5-4B3E-98DB-202B4AAE14A5}" srcId="{1716883C-0A25-46E1-A644-FBBDD6824635}" destId="{FA19D472-8675-4806-BC11-F4DFDD575DD9}" srcOrd="0" destOrd="0" parTransId="{34C2EB28-BE45-4ECD-A117-F23B0C0DCECF}" sibTransId="{3D10BF0B-8E92-4A5C-B13F-9FE6DD489293}"/>
    <dgm:cxn modelId="{C75D9734-EF0B-4499-BB5F-1B336AC4B09C}" srcId="{1716883C-0A25-46E1-A644-FBBDD6824635}" destId="{DA22AEB6-9B95-491A-A338-6B21E543650A}" srcOrd="4" destOrd="0" parTransId="{7CD65DB7-C5EE-4744-8DB7-DA7F6451C241}" sibTransId="{FC90ACDC-B20A-4E0E-8963-7AE2954C548D}"/>
    <dgm:cxn modelId="{E34EC63F-9F2B-4B5B-B619-6938E189EDD5}" type="presOf" srcId="{EAFC9AE2-7FA6-408D-A98F-8834F02F9A38}" destId="{9D1B0D97-D5BD-4BE0-8A25-E6774C19AE20}" srcOrd="1" destOrd="0" presId="urn:microsoft.com/office/officeart/2005/8/layout/list1"/>
    <dgm:cxn modelId="{E1EB065B-AEE1-4A15-B729-49B1F28051F4}" type="presOf" srcId="{F13693FE-785D-4158-8FA3-451084A78BC3}" destId="{B2D8EECF-11B2-4AFD-877B-3CA8805DC51D}" srcOrd="1" destOrd="0" presId="urn:microsoft.com/office/officeart/2005/8/layout/list1"/>
    <dgm:cxn modelId="{26C42160-3832-4C1A-B84E-6EB875171731}" type="presOf" srcId="{FA19D472-8675-4806-BC11-F4DFDD575DD9}" destId="{D44CE0FF-72F3-4A05-BC7B-07D16ACDD125}" srcOrd="1" destOrd="0" presId="urn:microsoft.com/office/officeart/2005/8/layout/list1"/>
    <dgm:cxn modelId="{81D79F49-D4E4-487E-9125-70AC4CCC56C8}" srcId="{1716883C-0A25-46E1-A644-FBBDD6824635}" destId="{EAFC9AE2-7FA6-408D-A98F-8834F02F9A38}" srcOrd="1" destOrd="0" parTransId="{7873C957-DE2E-4A8B-9594-205ED1965CCF}" sibTransId="{ED3CD1A6-6E9C-4B64-B696-ED6A85C16031}"/>
    <dgm:cxn modelId="{7F427D8A-0B37-482F-9FC5-FF9DB9CF9E5D}" type="presOf" srcId="{D0237FE1-1960-4902-82F1-0EF789B71172}" destId="{F4B593F4-0486-4C25-A738-712165A44B37}" srcOrd="0" destOrd="0" presId="urn:microsoft.com/office/officeart/2005/8/layout/list1"/>
    <dgm:cxn modelId="{A4A11790-63CD-4301-A5DB-469ADCF53161}" type="presOf" srcId="{DA22AEB6-9B95-491A-A338-6B21E543650A}" destId="{E6BB15C1-411F-47C4-82D3-797F179BAC62}" srcOrd="1" destOrd="0" presId="urn:microsoft.com/office/officeart/2005/8/layout/list1"/>
    <dgm:cxn modelId="{C8C99CB6-135F-46A0-826D-908C07872657}" type="presOf" srcId="{1716883C-0A25-46E1-A644-FBBDD6824635}" destId="{F118FE7A-A9A5-4DA9-9747-A8F35F0498D8}" srcOrd="0" destOrd="0" presId="urn:microsoft.com/office/officeart/2005/8/layout/list1"/>
    <dgm:cxn modelId="{EEA997BD-B5D9-4274-BEB6-B3EEFE2E3A8D}" srcId="{1716883C-0A25-46E1-A644-FBBDD6824635}" destId="{D0237FE1-1960-4902-82F1-0EF789B71172}" srcOrd="3" destOrd="0" parTransId="{0B415A97-1E6D-41F2-85CE-7DFE51136B82}" sibTransId="{67622EC9-85BC-4304-932E-850DE4626D08}"/>
    <dgm:cxn modelId="{8E89FDBF-A6A1-44C9-AFBB-969005EFF084}" type="presOf" srcId="{DA22AEB6-9B95-491A-A338-6B21E543650A}" destId="{ED08B227-1D9E-4570-A36F-9BC101E4A015}" srcOrd="0" destOrd="0" presId="urn:microsoft.com/office/officeart/2005/8/layout/list1"/>
    <dgm:cxn modelId="{086420F3-2D99-4443-BAD9-44DAA0882775}" type="presOf" srcId="{FA19D472-8675-4806-BC11-F4DFDD575DD9}" destId="{26807DF9-0C2B-4C0B-B667-E1FA7CF8AF5A}" srcOrd="0" destOrd="0" presId="urn:microsoft.com/office/officeart/2005/8/layout/list1"/>
    <dgm:cxn modelId="{49578FF7-E2BE-47B5-82D4-7946AD3F2DE3}" type="presOf" srcId="{D0237FE1-1960-4902-82F1-0EF789B71172}" destId="{FF45B626-8BF2-47C2-B982-8762223AF09E}" srcOrd="1" destOrd="0" presId="urn:microsoft.com/office/officeart/2005/8/layout/list1"/>
    <dgm:cxn modelId="{525E0FFB-AAE6-4206-913E-C2E759288A84}" srcId="{1716883C-0A25-46E1-A644-FBBDD6824635}" destId="{F13693FE-785D-4158-8FA3-451084A78BC3}" srcOrd="2" destOrd="0" parTransId="{CF83E1BA-50CA-45D3-B5FD-38C6E9B39B9C}" sibTransId="{F4C0BABE-4795-4214-A97B-3D1053D35C7C}"/>
    <dgm:cxn modelId="{8B744C35-CEEB-4518-AFE0-B2B5708727C1}" type="presParOf" srcId="{F118FE7A-A9A5-4DA9-9747-A8F35F0498D8}" destId="{315D183C-EC41-4B3F-9EE0-2BE6F862B22A}" srcOrd="0" destOrd="0" presId="urn:microsoft.com/office/officeart/2005/8/layout/list1"/>
    <dgm:cxn modelId="{B7128D2D-D8D0-4E53-AED8-BA6D9C444349}" type="presParOf" srcId="{315D183C-EC41-4B3F-9EE0-2BE6F862B22A}" destId="{26807DF9-0C2B-4C0B-B667-E1FA7CF8AF5A}" srcOrd="0" destOrd="0" presId="urn:microsoft.com/office/officeart/2005/8/layout/list1"/>
    <dgm:cxn modelId="{40605933-E9EC-4ED2-BF9B-B4C562EE309F}" type="presParOf" srcId="{315D183C-EC41-4B3F-9EE0-2BE6F862B22A}" destId="{D44CE0FF-72F3-4A05-BC7B-07D16ACDD125}" srcOrd="1" destOrd="0" presId="urn:microsoft.com/office/officeart/2005/8/layout/list1"/>
    <dgm:cxn modelId="{E41CE2F9-2822-4813-AA10-C1F3AA92AA7B}" type="presParOf" srcId="{F118FE7A-A9A5-4DA9-9747-A8F35F0498D8}" destId="{431DAC96-031A-4658-84DB-AB6B5F94C675}" srcOrd="1" destOrd="0" presId="urn:microsoft.com/office/officeart/2005/8/layout/list1"/>
    <dgm:cxn modelId="{3A0D1F67-1072-4EF9-B834-86447D5334EE}" type="presParOf" srcId="{F118FE7A-A9A5-4DA9-9747-A8F35F0498D8}" destId="{062D086E-356B-4B5A-B706-EA73EEA5A3A2}" srcOrd="2" destOrd="0" presId="urn:microsoft.com/office/officeart/2005/8/layout/list1"/>
    <dgm:cxn modelId="{38AFB034-7633-49ED-9D06-FBD9985E365A}" type="presParOf" srcId="{F118FE7A-A9A5-4DA9-9747-A8F35F0498D8}" destId="{9433812F-193F-4D8D-9662-C1283689541A}" srcOrd="3" destOrd="0" presId="urn:microsoft.com/office/officeart/2005/8/layout/list1"/>
    <dgm:cxn modelId="{9126E11F-1A22-473D-9508-D30B23248712}" type="presParOf" srcId="{F118FE7A-A9A5-4DA9-9747-A8F35F0498D8}" destId="{EE524CDF-44AD-4763-B31A-0CF5AF186B6C}" srcOrd="4" destOrd="0" presId="urn:microsoft.com/office/officeart/2005/8/layout/list1"/>
    <dgm:cxn modelId="{B2F84453-259B-421C-B294-A8BEF83FA568}" type="presParOf" srcId="{EE524CDF-44AD-4763-B31A-0CF5AF186B6C}" destId="{C4867CB1-EED2-49DC-994C-2FB21CAFA2E2}" srcOrd="0" destOrd="0" presId="urn:microsoft.com/office/officeart/2005/8/layout/list1"/>
    <dgm:cxn modelId="{3A9172F2-CD3B-4413-AD77-1088FE6D31BD}" type="presParOf" srcId="{EE524CDF-44AD-4763-B31A-0CF5AF186B6C}" destId="{9D1B0D97-D5BD-4BE0-8A25-E6774C19AE20}" srcOrd="1" destOrd="0" presId="urn:microsoft.com/office/officeart/2005/8/layout/list1"/>
    <dgm:cxn modelId="{95E1CC6E-189F-4E1E-B30B-9D5B300D6FF5}" type="presParOf" srcId="{F118FE7A-A9A5-4DA9-9747-A8F35F0498D8}" destId="{1EB417DF-D10A-4DCE-B16A-CFCC9C8058F9}" srcOrd="5" destOrd="0" presId="urn:microsoft.com/office/officeart/2005/8/layout/list1"/>
    <dgm:cxn modelId="{3F47512A-CAFC-41B6-BD55-1861993939F0}" type="presParOf" srcId="{F118FE7A-A9A5-4DA9-9747-A8F35F0498D8}" destId="{6B42E748-AD5A-46A7-882D-6BE8330C7019}" srcOrd="6" destOrd="0" presId="urn:microsoft.com/office/officeart/2005/8/layout/list1"/>
    <dgm:cxn modelId="{6B48AC16-FBF6-4839-BA30-F2D30E146469}" type="presParOf" srcId="{F118FE7A-A9A5-4DA9-9747-A8F35F0498D8}" destId="{62239721-2556-4590-B5C4-C1B3AFFEA16E}" srcOrd="7" destOrd="0" presId="urn:microsoft.com/office/officeart/2005/8/layout/list1"/>
    <dgm:cxn modelId="{3D7D4BAD-2645-4688-9B90-F44FB35AC20E}" type="presParOf" srcId="{F118FE7A-A9A5-4DA9-9747-A8F35F0498D8}" destId="{D5074C2E-3616-4BE4-B2FE-EC4F8C76515A}" srcOrd="8" destOrd="0" presId="urn:microsoft.com/office/officeart/2005/8/layout/list1"/>
    <dgm:cxn modelId="{7DB4CC67-3062-4794-B7FA-7E146B7D9173}" type="presParOf" srcId="{D5074C2E-3616-4BE4-B2FE-EC4F8C76515A}" destId="{DF3D2045-007C-4B0E-ADC2-F7A3115C8267}" srcOrd="0" destOrd="0" presId="urn:microsoft.com/office/officeart/2005/8/layout/list1"/>
    <dgm:cxn modelId="{F6898CFB-CF13-4777-95A0-7C9E5E36F09E}" type="presParOf" srcId="{D5074C2E-3616-4BE4-B2FE-EC4F8C76515A}" destId="{B2D8EECF-11B2-4AFD-877B-3CA8805DC51D}" srcOrd="1" destOrd="0" presId="urn:microsoft.com/office/officeart/2005/8/layout/list1"/>
    <dgm:cxn modelId="{03CCD9B4-4546-4EED-8A69-03159234E091}" type="presParOf" srcId="{F118FE7A-A9A5-4DA9-9747-A8F35F0498D8}" destId="{AE2F2A7E-0232-4508-996C-6358F201C508}" srcOrd="9" destOrd="0" presId="urn:microsoft.com/office/officeart/2005/8/layout/list1"/>
    <dgm:cxn modelId="{238D8F19-2FC2-4899-B032-643CBD58A2BF}" type="presParOf" srcId="{F118FE7A-A9A5-4DA9-9747-A8F35F0498D8}" destId="{ECEE0419-33F5-4B04-A4BC-42D067D936C5}" srcOrd="10" destOrd="0" presId="urn:microsoft.com/office/officeart/2005/8/layout/list1"/>
    <dgm:cxn modelId="{5EF6EE42-7FBC-47F7-93EE-0D0F8B439D33}" type="presParOf" srcId="{F118FE7A-A9A5-4DA9-9747-A8F35F0498D8}" destId="{C7511DC1-7B1E-4728-92B2-8836C33D380B}" srcOrd="11" destOrd="0" presId="urn:microsoft.com/office/officeart/2005/8/layout/list1"/>
    <dgm:cxn modelId="{68BED03B-867B-43C1-B27B-F16FB52BAD83}" type="presParOf" srcId="{F118FE7A-A9A5-4DA9-9747-A8F35F0498D8}" destId="{AC164506-1404-4EEE-AD66-2676C7DC5EC5}" srcOrd="12" destOrd="0" presId="urn:microsoft.com/office/officeart/2005/8/layout/list1"/>
    <dgm:cxn modelId="{5C316A8D-36E9-4125-A836-C6956AAE80CC}" type="presParOf" srcId="{AC164506-1404-4EEE-AD66-2676C7DC5EC5}" destId="{F4B593F4-0486-4C25-A738-712165A44B37}" srcOrd="0" destOrd="0" presId="urn:microsoft.com/office/officeart/2005/8/layout/list1"/>
    <dgm:cxn modelId="{DBF84B41-6014-4ED7-A740-9591196AD90F}" type="presParOf" srcId="{AC164506-1404-4EEE-AD66-2676C7DC5EC5}" destId="{FF45B626-8BF2-47C2-B982-8762223AF09E}" srcOrd="1" destOrd="0" presId="urn:microsoft.com/office/officeart/2005/8/layout/list1"/>
    <dgm:cxn modelId="{7F5E5CFA-300B-4D86-884C-96680CBE6B65}" type="presParOf" srcId="{F118FE7A-A9A5-4DA9-9747-A8F35F0498D8}" destId="{0DFDF42D-3CA7-4C39-BB3A-967C9B9C9AB6}" srcOrd="13" destOrd="0" presId="urn:microsoft.com/office/officeart/2005/8/layout/list1"/>
    <dgm:cxn modelId="{082E20E3-BFDD-4B3E-A113-40AB7296E48E}" type="presParOf" srcId="{F118FE7A-A9A5-4DA9-9747-A8F35F0498D8}" destId="{9C2BB41A-AD34-4B41-962C-DBCD43643A4B}" srcOrd="14" destOrd="0" presId="urn:microsoft.com/office/officeart/2005/8/layout/list1"/>
    <dgm:cxn modelId="{183D180C-AEC3-4149-AF2F-C2DABD7DAFB0}" type="presParOf" srcId="{F118FE7A-A9A5-4DA9-9747-A8F35F0498D8}" destId="{AE985B92-D042-4648-BA7A-8CBAA9CC101A}" srcOrd="15" destOrd="0" presId="urn:microsoft.com/office/officeart/2005/8/layout/list1"/>
    <dgm:cxn modelId="{6B2A8A19-42DC-44D9-BACE-23C6AC89A71A}" type="presParOf" srcId="{F118FE7A-A9A5-4DA9-9747-A8F35F0498D8}" destId="{68C753B7-C0AE-4886-BB90-F60B8F75F8B1}" srcOrd="16" destOrd="0" presId="urn:microsoft.com/office/officeart/2005/8/layout/list1"/>
    <dgm:cxn modelId="{1CC0590E-4D71-43EA-AC1E-711C75D28427}" type="presParOf" srcId="{68C753B7-C0AE-4886-BB90-F60B8F75F8B1}" destId="{ED08B227-1D9E-4570-A36F-9BC101E4A015}" srcOrd="0" destOrd="0" presId="urn:microsoft.com/office/officeart/2005/8/layout/list1"/>
    <dgm:cxn modelId="{6661366A-CC63-4490-B7E4-569F6EB0DA24}" type="presParOf" srcId="{68C753B7-C0AE-4886-BB90-F60B8F75F8B1}" destId="{E6BB15C1-411F-47C4-82D3-797F179BAC62}" srcOrd="1" destOrd="0" presId="urn:microsoft.com/office/officeart/2005/8/layout/list1"/>
    <dgm:cxn modelId="{80810CB4-E587-4455-AF99-D3219D8E72E1}" type="presParOf" srcId="{F118FE7A-A9A5-4DA9-9747-A8F35F0498D8}" destId="{6DF97230-635E-45A1-AA65-94AD82332429}" srcOrd="17" destOrd="0" presId="urn:microsoft.com/office/officeart/2005/8/layout/list1"/>
    <dgm:cxn modelId="{4DE0BD54-0BB9-46AA-8BBE-C9FAEEC00A06}" type="presParOf" srcId="{F118FE7A-A9A5-4DA9-9747-A8F35F0498D8}" destId="{2C468F25-970E-43BA-AF1B-D957C1029018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D086E-356B-4B5A-B706-EA73EEA5A3A2}">
      <dsp:nvSpPr>
        <dsp:cNvPr id="0" name=""/>
        <dsp:cNvSpPr/>
      </dsp:nvSpPr>
      <dsp:spPr>
        <a:xfrm>
          <a:off x="0" y="393832"/>
          <a:ext cx="732407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CE0FF-72F3-4A05-BC7B-07D16ACDD125}">
      <dsp:nvSpPr>
        <dsp:cNvPr id="0" name=""/>
        <dsp:cNvSpPr/>
      </dsp:nvSpPr>
      <dsp:spPr>
        <a:xfrm>
          <a:off x="366203" y="98632"/>
          <a:ext cx="5126855" cy="5904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83" tIns="0" rIns="193783" bIns="0" numCol="1" spcCol="1270" anchor="ctr" anchorCtr="0">
          <a:noAutofit/>
        </a:bodyPr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Idrogeno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kern="1200" dirty="0">
              <a:solidFill>
                <a:schemeClr val="tx1"/>
              </a:solidFill>
            </a:rPr>
            <a:t>carbonato di sodio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95024" y="127453"/>
        <a:ext cx="5069213" cy="532758"/>
      </dsp:txXfrm>
    </dsp:sp>
    <dsp:sp modelId="{6B42E748-AD5A-46A7-882D-6BE8330C7019}">
      <dsp:nvSpPr>
        <dsp:cNvPr id="0" name=""/>
        <dsp:cNvSpPr/>
      </dsp:nvSpPr>
      <dsp:spPr>
        <a:xfrm>
          <a:off x="0" y="1301032"/>
          <a:ext cx="732407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B0D97-D5BD-4BE0-8A25-E6774C19AE20}">
      <dsp:nvSpPr>
        <dsp:cNvPr id="0" name=""/>
        <dsp:cNvSpPr/>
      </dsp:nvSpPr>
      <dsp:spPr>
        <a:xfrm>
          <a:off x="391907" y="1046528"/>
          <a:ext cx="5126855" cy="5904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83" tIns="0" rIns="19378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Estratto di equiseto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0728" y="1075349"/>
        <a:ext cx="5069213" cy="532758"/>
      </dsp:txXfrm>
    </dsp:sp>
    <dsp:sp modelId="{ECEE0419-33F5-4B04-A4BC-42D067D936C5}">
      <dsp:nvSpPr>
        <dsp:cNvPr id="0" name=""/>
        <dsp:cNvSpPr/>
      </dsp:nvSpPr>
      <dsp:spPr>
        <a:xfrm>
          <a:off x="0" y="2208232"/>
          <a:ext cx="732407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8EECF-11B2-4AFD-877B-3CA8805DC51D}">
      <dsp:nvSpPr>
        <dsp:cNvPr id="0" name=""/>
        <dsp:cNvSpPr/>
      </dsp:nvSpPr>
      <dsp:spPr>
        <a:xfrm>
          <a:off x="366203" y="1913032"/>
          <a:ext cx="5126855" cy="5904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83" tIns="0" rIns="19378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chemeClr val="tx1"/>
              </a:solidFill>
            </a:rPr>
            <a:t>Chitosano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95024" y="1941853"/>
        <a:ext cx="5069213" cy="532758"/>
      </dsp:txXfrm>
    </dsp:sp>
    <dsp:sp modelId="{9C2BB41A-AD34-4B41-962C-DBCD43643A4B}">
      <dsp:nvSpPr>
        <dsp:cNvPr id="0" name=""/>
        <dsp:cNvSpPr/>
      </dsp:nvSpPr>
      <dsp:spPr>
        <a:xfrm>
          <a:off x="0" y="3115432"/>
          <a:ext cx="732407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5B626-8BF2-47C2-B982-8762223AF09E}">
      <dsp:nvSpPr>
        <dsp:cNvPr id="0" name=""/>
        <dsp:cNvSpPr/>
      </dsp:nvSpPr>
      <dsp:spPr>
        <a:xfrm>
          <a:off x="366203" y="2820232"/>
          <a:ext cx="5126855" cy="5904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83" tIns="0" rIns="19378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Estratto di ortica</a:t>
          </a:r>
          <a:endParaRPr lang="en-US" sz="14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tx1"/>
            </a:solidFill>
          </a:endParaRPr>
        </a:p>
      </dsp:txBody>
      <dsp:txXfrm>
        <a:off x="395024" y="2849053"/>
        <a:ext cx="5069213" cy="532758"/>
      </dsp:txXfrm>
    </dsp:sp>
    <dsp:sp modelId="{2C468F25-970E-43BA-AF1B-D957C1029018}">
      <dsp:nvSpPr>
        <dsp:cNvPr id="0" name=""/>
        <dsp:cNvSpPr/>
      </dsp:nvSpPr>
      <dsp:spPr>
        <a:xfrm>
          <a:off x="0" y="4022632"/>
          <a:ext cx="732407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B15C1-411F-47C4-82D3-797F179BAC62}">
      <dsp:nvSpPr>
        <dsp:cNvPr id="0" name=""/>
        <dsp:cNvSpPr/>
      </dsp:nvSpPr>
      <dsp:spPr>
        <a:xfrm>
          <a:off x="366203" y="3727432"/>
          <a:ext cx="5126855" cy="5904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83" tIns="0" rIns="19378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Olio</a:t>
          </a:r>
          <a:r>
            <a:rPr lang="it-IT" sz="1400" kern="1200" baseline="0" dirty="0">
              <a:solidFill>
                <a:schemeClr val="tx1"/>
              </a:solidFill>
            </a:rPr>
            <a:t> essenziale di Arancio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95024" y="3756253"/>
        <a:ext cx="5069213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0.36931</cdr:x>
      <cdr:y>0.21362</cdr:y>
    </cdr:from>
    <cdr:to>
      <cdr:x>0.44004</cdr:x>
      <cdr:y>0.86423</cdr:y>
    </cdr:to>
    <cdr:sp macro="" textlink="">
      <cdr:nvSpPr>
        <cdr:cNvPr id="2" name="Rettangolo 1">
          <a:extLst xmlns:a="http://schemas.openxmlformats.org/drawingml/2006/main">
            <a:ext uri="{FF2B5EF4-FFF2-40B4-BE49-F238E27FC236}">
              <a16:creationId xmlns:a16="http://schemas.microsoft.com/office/drawing/2014/main" id="{B47F1343-C4FE-FDC3-9DD2-A26377A69F19}"/>
            </a:ext>
          </a:extLst>
        </cdr:cNvPr>
        <cdr:cNvSpPr/>
      </cdr:nvSpPr>
      <cdr:spPr>
        <a:xfrm xmlns:a="http://schemas.openxmlformats.org/drawingml/2006/main">
          <a:off x="3754364" y="1418434"/>
          <a:ext cx="719016" cy="43199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PT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609585"/>
          <a:endParaRPr lang="en-US" sz="2400" dirty="0">
            <a:ln>
              <a:solidFill>
                <a:srgbClr val="00B050"/>
              </a:solidFill>
            </a:ln>
            <a:solidFill>
              <a:prstClr val="white"/>
            </a:solidFill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0.449</cdr:x>
      <cdr:y>0.21362</cdr:y>
    </cdr:from>
    <cdr:to>
      <cdr:x>0.51973</cdr:x>
      <cdr:y>0.86422</cdr:y>
    </cdr:to>
    <cdr:sp macro="" textlink="">
      <cdr:nvSpPr>
        <cdr:cNvPr id="3" name="Rettangolo 2">
          <a:extLst xmlns:a="http://schemas.openxmlformats.org/drawingml/2006/main">
            <a:ext uri="{FF2B5EF4-FFF2-40B4-BE49-F238E27FC236}">
              <a16:creationId xmlns:a16="http://schemas.microsoft.com/office/drawing/2014/main" id="{AC7186A8-4E61-DD8F-2730-08BEF20CE985}"/>
            </a:ext>
          </a:extLst>
        </cdr:cNvPr>
        <cdr:cNvSpPr/>
      </cdr:nvSpPr>
      <cdr:spPr>
        <a:xfrm xmlns:a="http://schemas.openxmlformats.org/drawingml/2006/main">
          <a:off x="4564483" y="1418434"/>
          <a:ext cx="719016" cy="43199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PT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609585"/>
          <a:endParaRPr lang="en-US" sz="2400" dirty="0">
            <a:ln>
              <a:solidFill>
                <a:srgbClr val="00B050"/>
              </a:solidFill>
            </a:ln>
            <a:solidFill>
              <a:prstClr val="white"/>
            </a:solidFill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0.52569</cdr:x>
      <cdr:y>0.21362</cdr:y>
    </cdr:from>
    <cdr:to>
      <cdr:x>0.60305</cdr:x>
      <cdr:y>0.86422</cdr:y>
    </cdr:to>
    <cdr:sp macro="" textlink="">
      <cdr:nvSpPr>
        <cdr:cNvPr id="4" name="Rettangolo 3">
          <a:extLst xmlns:a="http://schemas.openxmlformats.org/drawingml/2006/main">
            <a:ext uri="{FF2B5EF4-FFF2-40B4-BE49-F238E27FC236}">
              <a16:creationId xmlns:a16="http://schemas.microsoft.com/office/drawing/2014/main" id="{1542C738-D869-CA1F-53BC-AE61DB5660E6}"/>
            </a:ext>
          </a:extLst>
        </cdr:cNvPr>
        <cdr:cNvSpPr/>
      </cdr:nvSpPr>
      <cdr:spPr>
        <a:xfrm xmlns:a="http://schemas.openxmlformats.org/drawingml/2006/main">
          <a:off x="5344122" y="1418434"/>
          <a:ext cx="786396" cy="43199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PT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609585"/>
          <a:endParaRPr lang="en-US" sz="2400" dirty="0">
            <a:ln>
              <a:solidFill>
                <a:srgbClr val="00B050"/>
              </a:solidFill>
            </a:ln>
            <a:solidFill>
              <a:prstClr val="white"/>
            </a:solidFill>
            <a:latin typeface="Calibri" panose="020F050202020403020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9893A6-451E-2B4F-B4DE-616BEB5A96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17A97-2813-1744-90F4-74EF43AEA4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DE531-D158-D343-8B4B-5EE54FE746CD}" type="datetimeFigureOut">
              <a:rPr lang="en-PT" smtClean="0"/>
              <a:t>02/21/2023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70B37-B11F-C54A-86E0-9947A598F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TESTE</a:t>
            </a:r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F5311-CA7D-FC41-8DE8-5A31EBCA3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4D346-F515-8049-904F-C95060B0EF51}" type="slidenum">
              <a:rPr lang="en-PT" smtClean="0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4460872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6EE4D-9611-4048-8458-0475EFACEF65}" type="datetimeFigureOut">
              <a:rPr lang="en-PT" smtClean="0"/>
              <a:t>02/21/2023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TESTE</a:t>
            </a:r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CE91-0B25-704E-81D5-8637299241E0}" type="slidenum">
              <a:rPr lang="en-PT" smtClean="0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3179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1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0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D21C-EF39-1849-BCC0-3C3ECA11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413000"/>
            <a:ext cx="5148264" cy="3500437"/>
          </a:xfrm>
          <a:prstGeom prst="rect">
            <a:avLst/>
          </a:prstGeom>
        </p:spPr>
        <p:txBody>
          <a:bodyPr numCol="1" anchor="t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58CEA-EDB6-6548-B978-60FC91D8C3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587500"/>
            <a:ext cx="5148263" cy="825500"/>
          </a:xfrm>
        </p:spPr>
        <p:txBody>
          <a:bodyPr numCol="1" anchor="t"/>
          <a:lstStyle>
            <a:lvl1pPr>
              <a:buNone/>
              <a:defRPr sz="6000">
                <a:solidFill>
                  <a:srgbClr val="08333F"/>
                </a:solidFill>
              </a:defRPr>
            </a:lvl1pPr>
          </a:lstStyle>
          <a:p>
            <a:pPr lvl="0"/>
            <a:r>
              <a:rPr lang="en-GB" dirty="0"/>
              <a:t>0#.</a:t>
            </a:r>
          </a:p>
        </p:txBody>
      </p:sp>
    </p:spTree>
    <p:extLst>
      <p:ext uri="{BB962C8B-B14F-4D97-AF65-F5344CB8AC3E}">
        <p14:creationId xmlns:p14="http://schemas.microsoft.com/office/powerpoint/2010/main" val="40084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52513"/>
            <a:ext cx="5916612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E915128-6FEA-D94F-A967-95EC09E6CA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62E5BB8-C511-4943-842D-A8C0767F2A4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1B25915-A0D5-DB49-A7B2-C1FBB4ADC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2693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7" y="1082342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5" y="1052513"/>
            <a:ext cx="4789488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7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F6A3CCE-5BA4-FC41-83CB-2A9B811243C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CCD2155-26E1-3046-9EEE-90FD542F24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EC92C1C-1665-694F-A22F-D03C89AF0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6215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49" cy="1031120"/>
          </a:xfrm>
          <a:prstGeom prst="rect">
            <a:avLst/>
          </a:prstGeom>
        </p:spPr>
        <p:txBody>
          <a:bodyPr numCol="1"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6" y="3432748"/>
            <a:ext cx="9937750" cy="2480690"/>
          </a:xfrm>
        </p:spPr>
        <p:txBody>
          <a:bodyPr numCol="2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9937750" cy="943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718850A-DC32-DE46-B403-B73DF09C07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D54832-38E5-D34E-8264-A8F6EF7283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95BB60E-FD2D-5A4E-9589-A859F8DAD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554968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4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1624" y="1731029"/>
            <a:ext cx="9144000" cy="2387600"/>
          </a:xfrm>
        </p:spPr>
        <p:txBody>
          <a:bodyPr anchor="b"/>
          <a:lstStyle>
            <a:lvl1pPr algn="l">
              <a:defRPr sz="337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PPT PRESENTATION:</a:t>
            </a:r>
            <a:br>
              <a:rPr lang="en-US" dirty="0"/>
            </a:br>
            <a:r>
              <a:rPr lang="en-US" dirty="0"/>
              <a:t>TEMPLATE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900"/>
            <a:fld id="{11159F1D-F4B3-2E4A-B6A8-1EDB370AE5BF}" type="datetimeFigureOut">
              <a:rPr lang="en-US" smtClean="0">
                <a:solidFill>
                  <a:prstClr val="white"/>
                </a:solidFill>
              </a:rPr>
              <a:pPr defTabSz="342900"/>
              <a:t>2/21/2023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9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pPr defTabSz="342900"/>
            <a:r>
              <a:rPr lang="en-US">
                <a:solidFill>
                  <a:prstClr val="white"/>
                </a:solidFill>
              </a:rPr>
              <a:t>Workshop on DFF based products</a:t>
            </a:r>
          </a:p>
          <a:p>
            <a:pPr defTabSz="342900"/>
            <a:r>
              <a:rPr lang="en-US">
                <a:solidFill>
                  <a:prstClr val="white"/>
                </a:solidFill>
              </a:rPr>
              <a:t>Lisbon, 2018/11/28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4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1080" y="931671"/>
            <a:ext cx="9994097" cy="1325563"/>
          </a:xfrm>
        </p:spPr>
        <p:txBody>
          <a:bodyPr>
            <a:normAutofit/>
          </a:bodyPr>
          <a:lstStyle>
            <a:lvl1pPr>
              <a:defRPr sz="2250" b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 of Head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076" y="2257231"/>
            <a:ext cx="9989848" cy="3879560"/>
          </a:xfrm>
        </p:spPr>
        <p:txBody>
          <a:bodyPr>
            <a:normAutofit/>
          </a:bodyPr>
          <a:lstStyle>
            <a:lvl1pPr>
              <a:defRPr sz="600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600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600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600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600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US">
                <a:solidFill>
                  <a:prstClr val="black">
                    <a:tint val="75000"/>
                  </a:prstClr>
                </a:solidFill>
              </a:rPr>
              <a:t>Workshop on DFF based products</a:t>
            </a:r>
          </a:p>
          <a:p>
            <a:pPr defTabSz="342900"/>
            <a:r>
              <a:rPr lang="en-US">
                <a:solidFill>
                  <a:prstClr val="black">
                    <a:tint val="75000"/>
                  </a:prstClr>
                </a:solidFill>
              </a:rPr>
              <a:t>Lisbon, 2018/11/28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9CE9727-255D-B140-A83F-10E1226A7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26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F7242685-29CE-418D-88B4-84D88186894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342900"/>
              <a:t>21/02/2023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P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C19B00B-C04D-4888-9E7A-22C54EBB4A29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342900"/>
              <a:t>‹N›</a:t>
            </a:fld>
            <a:endParaRPr lang="pt-P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21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1" y="274638"/>
            <a:ext cx="11756571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6744" y="1640114"/>
            <a:ext cx="11756571" cy="407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56898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09DE541F-C1AC-4DF5-A068-1A057A5F90A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342900"/>
              <a:t>21/02/2023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F37DC8A-3019-4511-A0FE-E32ED467F6A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342900"/>
              <a:t>‹N›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8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32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AD02E4-24F7-F145-83A6-5C2E6F7A77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3612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89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up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9B9CA25-DD1A-43BD-B42E-F1DDD3C7C14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93885" y="4553946"/>
            <a:ext cx="8841536" cy="1369825"/>
          </a:xfrm>
        </p:spPr>
        <p:txBody>
          <a:bodyPr>
            <a:normAutofit/>
          </a:bodyPr>
          <a:lstStyle>
            <a:lvl1pPr>
              <a:defRPr sz="1067">
                <a:solidFill>
                  <a:srgbClr val="7F7F7F"/>
                </a:solidFill>
              </a:defRPr>
            </a:lvl1pPr>
            <a:lvl2pPr>
              <a:defRPr sz="1067">
                <a:solidFill>
                  <a:srgbClr val="7F7F7F"/>
                </a:solidFill>
              </a:defRPr>
            </a:lvl2pPr>
            <a:lvl3pPr>
              <a:defRPr sz="1067">
                <a:solidFill>
                  <a:srgbClr val="7F7F7F"/>
                </a:solidFill>
              </a:defRPr>
            </a:lvl3pPr>
            <a:lvl4pPr>
              <a:defRPr sz="1067">
                <a:solidFill>
                  <a:srgbClr val="7F7F7F"/>
                </a:solidFill>
              </a:defRPr>
            </a:lvl4pPr>
            <a:lvl5pPr>
              <a:defRPr sz="1067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DC044BB-D69D-4E5D-AD4F-B0D7FC862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887" y="2344170"/>
            <a:ext cx="5374052" cy="2071036"/>
          </a:xfrm>
        </p:spPr>
        <p:txBody>
          <a:bodyPr>
            <a:normAutofit/>
          </a:bodyPr>
          <a:lstStyle>
            <a:lvl1pPr>
              <a:defRPr sz="1067">
                <a:solidFill>
                  <a:srgbClr val="7F7F7F"/>
                </a:solidFill>
              </a:defRPr>
            </a:lvl1pPr>
            <a:lvl2pPr>
              <a:defRPr sz="1067">
                <a:solidFill>
                  <a:srgbClr val="7F7F7F"/>
                </a:solidFill>
              </a:defRPr>
            </a:lvl2pPr>
            <a:lvl3pPr>
              <a:defRPr sz="1067">
                <a:solidFill>
                  <a:srgbClr val="7F7F7F"/>
                </a:solidFill>
              </a:defRPr>
            </a:lvl3pPr>
            <a:lvl4pPr>
              <a:defRPr sz="1067">
                <a:solidFill>
                  <a:srgbClr val="7F7F7F"/>
                </a:solidFill>
              </a:defRPr>
            </a:lvl4pPr>
            <a:lvl5pPr>
              <a:defRPr sz="1067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682274-F839-450C-871C-E7BCAEDD6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3889" y="1010829"/>
            <a:ext cx="537405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 of Head Text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62C24572-D761-483E-835F-C9312B65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1159F1D-F4B3-2E4A-B6A8-1EDB370AE5B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8FDE0DB-00C9-4A4B-A35E-3CD1D195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FE3E45C-4C9D-46C3-87D9-0762C3B5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29CE9727-255D-B140-A83F-10E1226A7357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Marcador de Posição do Gráfico 14">
            <a:extLst>
              <a:ext uri="{FF2B5EF4-FFF2-40B4-BE49-F238E27FC236}">
                <a16:creationId xmlns:a16="http://schemas.microsoft.com/office/drawing/2014/main" id="{7F482C94-B992-4084-AFEE-CD15E2A38D4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176888" y="1371601"/>
            <a:ext cx="2658533" cy="3043767"/>
          </a:xfrm>
        </p:spPr>
        <p:txBody>
          <a:bodyPr/>
          <a:lstStyle/>
          <a:p>
            <a:r>
              <a:rPr lang="en-US"/>
              <a:t>Click icon to add chart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D21C-EF39-1849-BCC0-3C3ECA11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413000"/>
            <a:ext cx="5148264" cy="3500437"/>
          </a:xfrm>
          <a:prstGeom prst="rect">
            <a:avLst/>
          </a:prstGeom>
        </p:spPr>
        <p:txBody>
          <a:bodyPr numCol="1"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58CEA-EDB6-6548-B978-60FC91D8C3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587500"/>
            <a:ext cx="5148263" cy="825500"/>
          </a:xfrm>
        </p:spPr>
        <p:txBody>
          <a:bodyPr numCol="1" anchor="t"/>
          <a:lstStyle>
            <a:lvl1pPr>
              <a:buNone/>
              <a:defRPr sz="6000">
                <a:solidFill>
                  <a:srgbClr val="08333F"/>
                </a:solidFill>
              </a:defRPr>
            </a:lvl1pPr>
          </a:lstStyle>
          <a:p>
            <a:pPr lvl="0"/>
            <a:r>
              <a:rPr lang="en-GB" dirty="0"/>
              <a:t>0#.</a:t>
            </a:r>
          </a:p>
        </p:txBody>
      </p:sp>
    </p:spTree>
    <p:extLst>
      <p:ext uri="{BB962C8B-B14F-4D97-AF65-F5344CB8AC3E}">
        <p14:creationId xmlns:p14="http://schemas.microsoft.com/office/powerpoint/2010/main" val="1512890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AD02E4-24F7-F145-83A6-5C2E6F7A77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058299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FE32-119A-6F4C-A86C-28643C36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1052513"/>
            <a:ext cx="9937750" cy="1031120"/>
          </a:xfrm>
          <a:prstGeom prst="rect">
            <a:avLst/>
          </a:prstGeom>
        </p:spPr>
        <p:txBody>
          <a:bodyPr numCol="1" anchor="t"/>
          <a:lstStyle>
            <a:lvl1pPr algn="l"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CA771-0ADD-E744-A6F6-669674B8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2255838"/>
            <a:ext cx="9937750" cy="3657600"/>
          </a:xfrm>
        </p:spPr>
        <p:txBody>
          <a:bodyPr numCol="2" anchor="t"/>
          <a:lstStyle>
            <a:lvl1pPr marL="0" indent="0" algn="l">
              <a:buNone/>
              <a:defRPr sz="1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CB1C5A-463F-7F43-88D5-22C78415BD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CFEAD20-E7F3-6840-884C-F0873BC38A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4BC30C-4174-B54D-8AC0-DC5A3CF9C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559174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CB3D77F-4012-4442-981E-4098DF6ED9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666983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hapter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CB3D77F-4012-4442-981E-4098DF6ED9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42BB6-61C6-EB40-A5F5-A67C87ECD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6" y="71537"/>
            <a:ext cx="792000" cy="637200"/>
          </a:xfrm>
        </p:spPr>
        <p:txBody>
          <a:bodyPr numCol="1" anchor="ctr">
            <a:noAutofit/>
          </a:bodyPr>
          <a:lstStyle>
            <a:lvl1pPr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0#.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701499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6561-436D-F140-876B-6A41EB28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6BB3-C767-914B-8F95-B2986CAC7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4" y="2235200"/>
            <a:ext cx="4789489" cy="367823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6CDE-9F0F-3047-AB53-033904596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2238703"/>
            <a:ext cx="4789487" cy="3674735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BC3034A-C473-C140-A8A0-9F8CADFC26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BA0358B-DABF-ED49-9E32-5D1D1FA4786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7961035-1B2C-EB4A-BBFD-85FACFCC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35201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6CE0-7CBF-084A-AD6F-5FC4A0BC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37BEF-E186-C74D-BCB9-73B1A9D05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2238703"/>
            <a:ext cx="4789488" cy="266372"/>
          </a:xfrm>
        </p:spPr>
        <p:txBody>
          <a:bodyPr numCol="1"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469CD-CA8A-3C4A-965E-466DAA550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126" y="2513517"/>
            <a:ext cx="4789488" cy="3399921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5CB74-E8B2-D34B-9787-40A4600D5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8" y="2217683"/>
            <a:ext cx="4789487" cy="287392"/>
          </a:xfrm>
        </p:spPr>
        <p:txBody>
          <a:bodyPr numCol="1"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E2A3C-70E0-B84C-A573-A53ACDD31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513517"/>
            <a:ext cx="4789487" cy="3399921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87A596A-2B74-3945-8FC8-0B5CA9F3A2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9C83A9F-C274-C446-B6D1-B6BDDC0074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65A941B-17FD-FA4A-BD9F-F9D2D3A188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757779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684C-08BB-4C41-868D-EB393686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1C8C-0908-8E4F-82FD-A122D14F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89" y="1052513"/>
            <a:ext cx="4789486" cy="4860925"/>
          </a:xfrm>
        </p:spPr>
        <p:txBody>
          <a:bodyPr numCol="1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DFA3-B5A0-4244-95E5-7C7B8A2C3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201779"/>
            <a:ext cx="4789488" cy="3711659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6A51ED-3164-194B-B044-6C20B15294C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EDA698D-7ED5-894A-8051-472E550CE0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86C297-6CDE-2044-95DD-D54EEBCD5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99046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FE32-119A-6F4C-A86C-28643C36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1052513"/>
            <a:ext cx="9937750" cy="1031120"/>
          </a:xfrm>
          <a:prstGeom prst="rect">
            <a:avLst/>
          </a:prstGeom>
        </p:spPr>
        <p:txBody>
          <a:bodyPr numCol="1" anchor="t"/>
          <a:lstStyle>
            <a:lvl1pPr algn="l"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CA771-0ADD-E744-A6F6-669674B8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2255838"/>
            <a:ext cx="9937750" cy="3657600"/>
          </a:xfrm>
        </p:spPr>
        <p:txBody>
          <a:bodyPr numCol="2" anchor="t"/>
          <a:lstStyle>
            <a:lvl1pPr marL="0" indent="0" algn="l">
              <a:buNone/>
              <a:defRPr sz="1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CB1C5A-463F-7F43-88D5-22C78415BD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CFEAD20-E7F3-6840-884C-F0873BC38A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4BC30C-4174-B54D-8AC0-DC5A3CF9C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98048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52513"/>
            <a:ext cx="4789487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4241460-6054-CD49-B1E1-5097A903A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4794750-A75E-C34A-8A6B-B755367478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3ED097-05D2-5443-85BF-F8610FB3F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9962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52513"/>
            <a:ext cx="5916612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E915128-6FEA-D94F-A967-95EC09E6CA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62E5BB8-C511-4943-842D-A8C0767F2A4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1B25915-A0D5-DB49-A7B2-C1FBB4ADC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26611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7" y="1082342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5" y="1052513"/>
            <a:ext cx="4789488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7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F6A3CCE-5BA4-FC41-83CB-2A9B811243C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CCD2155-26E1-3046-9EEE-90FD542F24D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EC92C1C-1665-694F-A22F-D03C89AF0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857451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49" cy="1031120"/>
          </a:xfrm>
          <a:prstGeom prst="rect">
            <a:avLst/>
          </a:prstGeom>
        </p:spPr>
        <p:txBody>
          <a:bodyPr numCol="1" anchor="t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6" y="3432748"/>
            <a:ext cx="9937750" cy="2480690"/>
          </a:xfrm>
        </p:spPr>
        <p:txBody>
          <a:bodyPr numCol="2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9937750" cy="943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718850A-DC32-DE46-B403-B73DF09C07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D54832-38E5-D34E-8264-A8F6EF7283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95BB60E-FD2D-5A4E-9589-A859F8DAD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43592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379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B779AA5-7038-1341-BDC7-318458354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291" y="-42001"/>
            <a:ext cx="5422710" cy="542271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F5E4356F-468B-0B44-91A9-7BACED869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868824" cy="1868824"/>
          </a:xfrm>
          <a:prstGeom prst="rect">
            <a:avLst/>
          </a:prstGeom>
        </p:spPr>
      </p:pic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FA302843-0E5D-ED43-9A95-A4549BCEE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2756"/>
            <a:ext cx="12192000" cy="151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EE624-CE72-484A-AA54-53C1F876F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67275" y="5612090"/>
            <a:ext cx="2457450" cy="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7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/SEPARAD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0AF6F-3638-D64A-9924-32A5D3BB3B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3644"/>
            <a:ext cx="1567090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90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E37C8C-4D6E-3743-B88A-2705CE54CBBF}"/>
              </a:ext>
            </a:extLst>
          </p:cNvPr>
          <p:cNvSpPr/>
          <p:nvPr userDrawn="1"/>
        </p:nvSpPr>
        <p:spPr>
          <a:xfrm>
            <a:off x="11601553" y="6296334"/>
            <a:ext cx="342900" cy="342900"/>
          </a:xfrm>
          <a:prstGeom prst="ellipse">
            <a:avLst/>
          </a:prstGeom>
          <a:solidFill>
            <a:srgbClr val="00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7363C4-92E6-8146-9B95-FD33B587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480" y="6350260"/>
            <a:ext cx="433047" cy="241141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D29860E-7A6A-C94E-AE9B-634B0BD9338E}" type="slidenum">
              <a:rPr lang="en-PT" smtClean="0"/>
              <a:pPr/>
              <a:t>‹N›</a:t>
            </a:fld>
            <a:endParaRPr lang="en-PT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BEB69-16BE-0846-B7E3-236A70A694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3644"/>
            <a:ext cx="1567090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59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E79B355C-1118-464B-9CFE-093029B93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90364" y="0"/>
            <a:ext cx="3816626" cy="3816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63B03-67AA-CE4E-A74A-E563B896C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31020" y="183644"/>
            <a:ext cx="1567088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21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7A4EB5-1625-E149-BC49-183CBFBE57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69A2-456B-8549-8AA6-3C98A10C8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67275" y="5612090"/>
            <a:ext cx="2457450" cy="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PT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CB3D77F-4012-4442-981E-4098DF6ED9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99261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B779AA5-7038-1341-BDC7-318458354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291" y="-42001"/>
            <a:ext cx="5422710" cy="542271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F5E4356F-468B-0B44-91A9-7BACED869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868824" cy="1868824"/>
          </a:xfrm>
          <a:prstGeom prst="rect">
            <a:avLst/>
          </a:prstGeom>
        </p:spPr>
      </p:pic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FA302843-0E5D-ED43-9A95-A4549BCEE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2756"/>
            <a:ext cx="12192000" cy="151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EE624-CE72-484A-AA54-53C1F876F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67275" y="5617447"/>
            <a:ext cx="2457450" cy="9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45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/SEPARAD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0AF6F-3638-D64A-9924-32A5D3BB3B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5441"/>
            <a:ext cx="1567090" cy="5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22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E37C8C-4D6E-3743-B88A-2705CE54CBBF}"/>
              </a:ext>
            </a:extLst>
          </p:cNvPr>
          <p:cNvSpPr/>
          <p:nvPr userDrawn="1"/>
        </p:nvSpPr>
        <p:spPr>
          <a:xfrm>
            <a:off x="11601553" y="6296334"/>
            <a:ext cx="342900" cy="342900"/>
          </a:xfrm>
          <a:prstGeom prst="ellipse">
            <a:avLst/>
          </a:prstGeom>
          <a:solidFill>
            <a:srgbClr val="00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7363C4-92E6-8146-9B95-FD33B587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480" y="6350260"/>
            <a:ext cx="433047" cy="241141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D29860E-7A6A-C94E-AE9B-634B0BD9338E}" type="slidenum">
              <a:rPr lang="en-PT" smtClean="0"/>
              <a:pPr/>
              <a:t>‹N›</a:t>
            </a:fld>
            <a:endParaRPr lang="en-PT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A108CC-2DE4-3D43-93E3-B52F38C4F1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5441"/>
            <a:ext cx="1567090" cy="5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7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E79B355C-1118-464B-9CFE-093029B93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90364" y="0"/>
            <a:ext cx="3816626" cy="3816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63B03-67AA-CE4E-A74A-E563B896C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31020" y="187060"/>
            <a:ext cx="1567088" cy="5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5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7A4EB5-1625-E149-BC49-183CBFBE57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69A2-456B-8549-8AA6-3C98A10C8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67275" y="5617447"/>
            <a:ext cx="2457450" cy="9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25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) Orange Title +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34436" y="1322766"/>
            <a:ext cx="11521018" cy="4432320"/>
          </a:xfrm>
          <a:prstGeom prst="rect">
            <a:avLst/>
          </a:prstGeom>
        </p:spPr>
        <p:txBody>
          <a:bodyPr>
            <a:normAutofit/>
          </a:bodyPr>
          <a:lstStyle>
            <a:lvl1pPr marL="596882" indent="-596882">
              <a:buFontTx/>
              <a:buBlip>
                <a:blip r:embed="rId2"/>
              </a:buBlip>
              <a:defRPr/>
            </a:lvl1pPr>
            <a:lvl2pPr marL="1193764" indent="-584182">
              <a:buFontTx/>
              <a:buBlip>
                <a:blip r:embed="rId2"/>
              </a:buBlip>
              <a:defRPr/>
            </a:lvl2pPr>
            <a:lvl3pPr marL="1676350" indent="-457186">
              <a:buFontTx/>
              <a:buBlip>
                <a:blip r:embed="rId2"/>
              </a:buBlip>
              <a:defRPr/>
            </a:lvl3pPr>
            <a:lvl4pPr marL="2273232" indent="-444487">
              <a:buFontTx/>
              <a:buBlip>
                <a:blip r:embed="rId2"/>
              </a:buBlip>
              <a:defRPr/>
            </a:lvl4pPr>
            <a:lvl5pPr marL="2870114" indent="-431786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6000" y="1160748"/>
            <a:ext cx="11520000" cy="0"/>
          </a:xfrm>
          <a:prstGeom prst="line">
            <a:avLst/>
          </a:prstGeom>
          <a:noFill/>
          <a:ln w="2540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6004" y="290250"/>
            <a:ext cx="11519450" cy="708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9900"/>
                </a:solidFill>
                <a:effectLst>
                  <a:outerShdw blurRad="38100" dist="38100" dir="18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3886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) Logo + Title +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34434" y="1322766"/>
            <a:ext cx="11521018" cy="44323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6000" y="1160748"/>
            <a:ext cx="11520000" cy="0"/>
          </a:xfrm>
          <a:prstGeom prst="line">
            <a:avLst/>
          </a:prstGeom>
          <a:noFill/>
          <a:ln w="2540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8075" y="290250"/>
            <a:ext cx="8697926" cy="708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AB600"/>
                </a:solidFill>
                <a:effectLst>
                  <a:outerShdw blurRad="38100" dist="38100" dir="18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6" name="Tijdelijke aanduiding voor inhou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" y="344020"/>
            <a:ext cx="2692000" cy="6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9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) Results +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H="1">
            <a:off x="336004" y="1160748"/>
            <a:ext cx="11519448" cy="0"/>
          </a:xfrm>
          <a:prstGeom prst="line">
            <a:avLst/>
          </a:prstGeom>
          <a:noFill/>
          <a:ln w="25400" cap="rnd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6001" y="290250"/>
            <a:ext cx="10140473" cy="708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AB600"/>
                </a:solidFill>
                <a:effectLst>
                  <a:outerShdw blurRad="38100" dist="38100" dir="18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noProof="0"/>
              <a:t>Results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334434" y="1318938"/>
            <a:ext cx="11521018" cy="4432320"/>
          </a:xfrm>
          <a:prstGeom prst="rect">
            <a:avLst/>
          </a:prstGeom>
        </p:spPr>
        <p:txBody>
          <a:bodyPr>
            <a:normAutofit/>
          </a:bodyPr>
          <a:lstStyle>
            <a:lvl1pPr marL="596870" marR="0" indent="-596870" algn="l" defTabSz="7199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479976" algn="l"/>
              </a:tabLst>
              <a:defRPr sz="2400"/>
            </a:lvl1pPr>
            <a:lvl5pPr marL="2438279" indent="0">
              <a:buNone/>
              <a:defRPr/>
            </a:lvl5pPr>
          </a:lstStyle>
          <a:p>
            <a:pPr lvl="0"/>
            <a:r>
              <a:rPr lang="en-ZA"/>
              <a:t>Is </a:t>
            </a:r>
            <a:r>
              <a:rPr lang="en-ZA" err="1"/>
              <a:t>inisqua</a:t>
            </a:r>
            <a:r>
              <a:rPr lang="en-ZA"/>
              <a:t> </a:t>
            </a:r>
            <a:r>
              <a:rPr lang="en-ZA" err="1"/>
              <a:t>speritio</a:t>
            </a:r>
            <a:r>
              <a:rPr lang="en-ZA"/>
              <a:t> </a:t>
            </a:r>
            <a:r>
              <a:rPr lang="en-ZA" err="1"/>
              <a:t>millit</a:t>
            </a:r>
            <a:r>
              <a:rPr lang="en-ZA"/>
              <a:t> ilia </a:t>
            </a:r>
            <a:r>
              <a:rPr lang="en-ZA" err="1"/>
              <a:t>corit</a:t>
            </a:r>
            <a:r>
              <a:rPr lang="en-ZA"/>
              <a:t> </a:t>
            </a:r>
            <a:r>
              <a:rPr lang="en-ZA" err="1"/>
              <a:t>adio</a:t>
            </a:r>
            <a:r>
              <a:rPr lang="en-ZA"/>
              <a:t> tem </a:t>
            </a:r>
            <a:r>
              <a:rPr lang="en-ZA" err="1"/>
              <a:t>quiandam</a:t>
            </a:r>
            <a:r>
              <a:rPr lang="en-ZA"/>
              <a:t> as </a:t>
            </a:r>
            <a:r>
              <a:rPr lang="en-ZA" err="1"/>
              <a:t>quaeperum</a:t>
            </a:r>
            <a:r>
              <a:rPr lang="en-ZA"/>
              <a:t> </a:t>
            </a:r>
            <a:r>
              <a:rPr lang="en-ZA" err="1"/>
              <a:t>rati</a:t>
            </a:r>
            <a:r>
              <a:rPr lang="en-ZA"/>
              <a:t> </a:t>
            </a:r>
            <a:r>
              <a:rPr lang="en-ZA" err="1"/>
              <a:t>beribusapit</a:t>
            </a:r>
            <a:r>
              <a:rPr lang="en-ZA"/>
              <a:t> </a:t>
            </a:r>
            <a:r>
              <a:rPr lang="en-ZA" err="1"/>
              <a:t>aut</a:t>
            </a:r>
            <a:r>
              <a:rPr lang="en-ZA"/>
              <a:t> </a:t>
            </a:r>
            <a:r>
              <a:rPr lang="en-ZA" err="1"/>
              <a:t>aut</a:t>
            </a:r>
            <a:r>
              <a:rPr lang="en-ZA"/>
              <a:t> </a:t>
            </a:r>
            <a:r>
              <a:rPr lang="en-ZA" err="1"/>
              <a:t>por</a:t>
            </a:r>
            <a:r>
              <a:rPr lang="en-ZA"/>
              <a:t> </a:t>
            </a:r>
            <a:r>
              <a:rPr lang="en-ZA" err="1"/>
              <a:t>aut</a:t>
            </a:r>
            <a:r>
              <a:rPr lang="en-ZA"/>
              <a:t> </a:t>
            </a:r>
            <a:r>
              <a:rPr lang="en-ZA" err="1"/>
              <a:t>laborrum</a:t>
            </a:r>
            <a:r>
              <a:rPr lang="en-ZA"/>
              <a:t> </a:t>
            </a:r>
            <a:r>
              <a:rPr lang="en-ZA" err="1"/>
              <a:t>si</a:t>
            </a:r>
            <a:r>
              <a:rPr lang="en-ZA"/>
              <a:t> </a:t>
            </a:r>
            <a:r>
              <a:rPr lang="en-ZA" err="1"/>
              <a:t>ommolora</a:t>
            </a:r>
            <a:r>
              <a:rPr lang="en-ZA"/>
              <a:t> </a:t>
            </a:r>
            <a:r>
              <a:rPr lang="en-ZA" err="1"/>
              <a:t>cuscipsa</a:t>
            </a:r>
            <a:r>
              <a:rPr lang="en-ZA"/>
              <a:t> </a:t>
            </a:r>
            <a:r>
              <a:rPr lang="en-ZA" err="1"/>
              <a:t>dollorita</a:t>
            </a:r>
            <a:r>
              <a:rPr lang="en-ZA"/>
              <a:t> </a:t>
            </a:r>
            <a:r>
              <a:rPr lang="en-ZA" err="1"/>
              <a:t>destore</a:t>
            </a:r>
            <a:r>
              <a:rPr lang="en-ZA"/>
              <a:t> </a:t>
            </a:r>
            <a:r>
              <a:rPr lang="en-ZA" err="1"/>
              <a:t>ptatur</a:t>
            </a:r>
            <a:r>
              <a:rPr lang="en-ZA"/>
              <a:t> </a:t>
            </a:r>
            <a:r>
              <a:rPr lang="en-ZA" err="1"/>
              <a:t>aliquiate</a:t>
            </a:r>
            <a:r>
              <a:rPr lang="en-ZA"/>
              <a:t> </a:t>
            </a:r>
            <a:r>
              <a:rPr lang="en-ZA" err="1"/>
              <a:t>int</a:t>
            </a:r>
            <a:r>
              <a:rPr lang="en-ZA"/>
              <a:t> </a:t>
            </a:r>
            <a:r>
              <a:rPr lang="en-ZA" err="1"/>
              <a:t>es</a:t>
            </a:r>
            <a:r>
              <a:rPr lang="en-ZA"/>
              <a:t> </a:t>
            </a:r>
            <a:r>
              <a:rPr lang="en-ZA" err="1"/>
              <a:t>adi</a:t>
            </a:r>
            <a:r>
              <a:rPr lang="en-ZA"/>
              <a:t> </a:t>
            </a:r>
            <a:r>
              <a:rPr lang="en-ZA" err="1"/>
              <a:t>dem</a:t>
            </a:r>
            <a:r>
              <a:rPr lang="en-ZA"/>
              <a:t> </a:t>
            </a:r>
            <a:r>
              <a:rPr lang="en-ZA" err="1"/>
              <a:t>ut</a:t>
            </a:r>
            <a:r>
              <a:rPr lang="en-ZA"/>
              <a:t> </a:t>
            </a:r>
            <a:r>
              <a:rPr lang="en-ZA" err="1"/>
              <a:t>perspid</a:t>
            </a:r>
            <a:r>
              <a:rPr lang="en-ZA"/>
              <a:t> </a:t>
            </a:r>
            <a:r>
              <a:rPr lang="en-ZA" err="1"/>
              <a:t>eliquassequi</a:t>
            </a:r>
            <a:r>
              <a:rPr lang="en-ZA"/>
              <a:t> </a:t>
            </a:r>
            <a:r>
              <a:rPr lang="en-ZA" err="1"/>
              <a:t>dessitate</a:t>
            </a:r>
            <a:r>
              <a:rPr lang="en-ZA"/>
              <a:t> </a:t>
            </a:r>
            <a:r>
              <a:rPr lang="en-ZA" err="1"/>
              <a:t>acipid</a:t>
            </a:r>
            <a:r>
              <a:rPr lang="en-ZA"/>
              <a:t> </a:t>
            </a:r>
            <a:r>
              <a:rPr lang="en-ZA" err="1"/>
              <a:t>molum</a:t>
            </a:r>
            <a:r>
              <a:rPr lang="en-ZA"/>
              <a:t> </a:t>
            </a:r>
            <a:r>
              <a:rPr lang="en-ZA" err="1"/>
              <a:t>eumquiatur</a:t>
            </a:r>
            <a:r>
              <a:rPr lang="en-ZA"/>
              <a:t> </a:t>
            </a:r>
            <a:r>
              <a:rPr lang="en-ZA" err="1"/>
              <a:t>magnis</a:t>
            </a:r>
            <a:r>
              <a:rPr lang="en-ZA"/>
              <a:t> et </a:t>
            </a:r>
            <a:r>
              <a:rPr lang="en-ZA" err="1"/>
              <a:t>volorib</a:t>
            </a:r>
            <a:r>
              <a:rPr lang="en-ZA"/>
              <a:t> </a:t>
            </a:r>
            <a:r>
              <a:rPr lang="en-ZA" err="1"/>
              <a:t>ustion</a:t>
            </a:r>
            <a:r>
              <a:rPr lang="en-ZA"/>
              <a:t> </a:t>
            </a:r>
            <a:r>
              <a:rPr lang="en-ZA" err="1"/>
              <a:t>cume</a:t>
            </a:r>
            <a:r>
              <a:rPr lang="en-ZA"/>
              <a:t> </a:t>
            </a:r>
            <a:r>
              <a:rPr lang="en-ZA" err="1"/>
              <a:t>nullaute</a:t>
            </a:r>
            <a:r>
              <a:rPr lang="en-ZA"/>
              <a:t> </a:t>
            </a:r>
            <a:r>
              <a:rPr lang="en-ZA" err="1"/>
              <a:t>pere</a:t>
            </a:r>
            <a:r>
              <a:rPr lang="en-ZA"/>
              <a:t> pore, </a:t>
            </a:r>
            <a:r>
              <a:rPr lang="en-ZA" err="1"/>
              <a:t>quunt</a:t>
            </a:r>
            <a:r>
              <a:rPr lang="en-ZA"/>
              <a:t> </a:t>
            </a:r>
            <a:r>
              <a:rPr lang="en-ZA" err="1"/>
              <a:t>vello</a:t>
            </a:r>
            <a:r>
              <a:rPr lang="en-ZA"/>
              <a:t> </a:t>
            </a:r>
            <a:r>
              <a:rPr lang="en-ZA" err="1"/>
              <a:t>te</a:t>
            </a:r>
            <a:r>
              <a:rPr lang="en-ZA"/>
              <a:t> </a:t>
            </a:r>
            <a:r>
              <a:rPr lang="en-ZA" err="1"/>
              <a:t>liatiore</a:t>
            </a:r>
            <a:r>
              <a:rPr lang="en-ZA"/>
              <a:t> </a:t>
            </a:r>
            <a:r>
              <a:rPr lang="en-ZA" err="1"/>
              <a:t>saecum</a:t>
            </a:r>
            <a:r>
              <a:rPr lang="en-ZA"/>
              <a:t> fugit </a:t>
            </a:r>
            <a:r>
              <a:rPr lang="en-ZA" err="1"/>
              <a:t>veniet</a:t>
            </a:r>
            <a:r>
              <a:rPr lang="en-ZA"/>
              <a:t> </a:t>
            </a:r>
            <a:r>
              <a:rPr lang="en-ZA" err="1"/>
              <a:t>acia</a:t>
            </a:r>
            <a:r>
              <a:rPr lang="en-ZA"/>
              <a:t> </a:t>
            </a:r>
            <a:r>
              <a:rPr lang="en-ZA" err="1"/>
              <a:t>atiunt</a:t>
            </a:r>
            <a:r>
              <a:rPr lang="en-ZA"/>
              <a:t> </a:t>
            </a:r>
            <a:r>
              <a:rPr lang="en-ZA" err="1"/>
              <a:t>aut</a:t>
            </a:r>
            <a:r>
              <a:rPr lang="en-ZA"/>
              <a:t> </a:t>
            </a:r>
            <a:r>
              <a:rPr lang="en-ZA" err="1"/>
              <a:t>velenimus</a:t>
            </a:r>
            <a:r>
              <a:rPr lang="en-ZA"/>
              <a:t> </a:t>
            </a:r>
            <a:r>
              <a:rPr lang="en-ZA" err="1"/>
              <a:t>magnatecus</a:t>
            </a:r>
            <a:r>
              <a:rPr lang="en-ZA"/>
              <a:t> </a:t>
            </a:r>
            <a:r>
              <a:rPr lang="en-ZA" err="1"/>
              <a:t>numquas</a:t>
            </a:r>
            <a:r>
              <a:rPr lang="en-ZA"/>
              <a:t> </a:t>
            </a:r>
            <a:r>
              <a:rPr lang="en-ZA" err="1"/>
              <a:t>quuntoria</a:t>
            </a:r>
            <a:r>
              <a:rPr lang="en-ZA"/>
              <a:t> </a:t>
            </a:r>
            <a:r>
              <a:rPr lang="en-ZA" err="1"/>
              <a:t>voloreped</a:t>
            </a:r>
            <a:r>
              <a:rPr lang="en-ZA"/>
              <a:t> </a:t>
            </a:r>
            <a:r>
              <a:rPr lang="en-ZA" err="1"/>
              <a:t>quaspel</a:t>
            </a:r>
            <a:r>
              <a:rPr lang="en-ZA"/>
              <a:t> </a:t>
            </a:r>
            <a:r>
              <a:rPr lang="en-ZA" err="1"/>
              <a:t>libus</a:t>
            </a:r>
            <a:r>
              <a:rPr lang="en-ZA"/>
              <a:t>, </a:t>
            </a:r>
            <a:r>
              <a:rPr lang="en-ZA" err="1"/>
              <a:t>cuption</a:t>
            </a:r>
            <a:r>
              <a:rPr lang="en-ZA"/>
              <a:t> </a:t>
            </a:r>
            <a:r>
              <a:rPr lang="en-ZA" err="1"/>
              <a:t>sereius</a:t>
            </a:r>
            <a:r>
              <a:rPr lang="en-ZA"/>
              <a:t> </a:t>
            </a:r>
            <a:r>
              <a:rPr lang="en-ZA" err="1"/>
              <a:t>ut</a:t>
            </a:r>
            <a:r>
              <a:rPr lang="en-ZA"/>
              <a:t> </a:t>
            </a:r>
            <a:r>
              <a:rPr lang="en-ZA" err="1"/>
              <a:t>elluptio</a:t>
            </a:r>
            <a:r>
              <a:rPr lang="en-ZA"/>
              <a:t> </a:t>
            </a:r>
            <a:r>
              <a:rPr lang="en-ZA" err="1"/>
              <a:t>conseque</a:t>
            </a:r>
            <a:r>
              <a:rPr lang="en-ZA"/>
              <a:t> </a:t>
            </a:r>
            <a:r>
              <a:rPr lang="en-ZA" err="1"/>
              <a:t>nis</a:t>
            </a:r>
            <a:r>
              <a:rPr lang="en-ZA"/>
              <a:t> </a:t>
            </a:r>
            <a:r>
              <a:rPr lang="en-ZA" err="1"/>
              <a:t>debitia</a:t>
            </a:r>
            <a:r>
              <a:rPr lang="en-ZA"/>
              <a:t> </a:t>
            </a:r>
            <a:r>
              <a:rPr lang="en-ZA" err="1"/>
              <a:t>plame</a:t>
            </a:r>
            <a:r>
              <a:rPr lang="en-ZA"/>
              <a:t> </a:t>
            </a:r>
            <a:r>
              <a:rPr lang="en-ZA" err="1"/>
              <a:t>dolenes</a:t>
            </a:r>
            <a:r>
              <a:rPr lang="en-ZA"/>
              <a:t> </a:t>
            </a:r>
            <a:r>
              <a:rPr lang="en-ZA" err="1"/>
              <a:t>equodi</a:t>
            </a:r>
            <a:r>
              <a:rPr lang="en-ZA"/>
              <a:t> </a:t>
            </a:r>
            <a:r>
              <a:rPr lang="en-ZA" err="1"/>
              <a:t>conecto</a:t>
            </a:r>
            <a:r>
              <a:rPr lang="en-ZA"/>
              <a:t> </a:t>
            </a:r>
            <a:r>
              <a:rPr lang="en-ZA" err="1"/>
              <a:t>vendam</a:t>
            </a:r>
            <a:r>
              <a:rPr lang="en-ZA"/>
              <a:t> </a:t>
            </a:r>
            <a:r>
              <a:rPr lang="en-ZA" err="1"/>
              <a:t>simped</a:t>
            </a:r>
            <a:r>
              <a:rPr lang="en-ZA"/>
              <a:t> </a:t>
            </a:r>
            <a:r>
              <a:rPr lang="en-ZA" err="1"/>
              <a:t>minienda</a:t>
            </a:r>
            <a:r>
              <a:rPr lang="en-ZA"/>
              <a:t> </a:t>
            </a:r>
            <a:r>
              <a:rPr lang="en-ZA" err="1"/>
              <a:t>sequunt</a:t>
            </a:r>
            <a:r>
              <a:rPr lang="en-ZA"/>
              <a:t>.</a:t>
            </a:r>
          </a:p>
          <a:p>
            <a:pPr marL="596870" marR="0" lvl="0" indent="-596870" algn="l" defTabSz="7199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479976" algn="l"/>
              </a:tabLst>
              <a:defRPr/>
            </a:pPr>
            <a:r>
              <a:rPr lang="en-ZA" err="1"/>
              <a:t>Sandae</a:t>
            </a:r>
            <a:r>
              <a:rPr lang="en-ZA"/>
              <a:t>. Re sit, con </a:t>
            </a:r>
            <a:r>
              <a:rPr lang="en-ZA" err="1"/>
              <a:t>eum</a:t>
            </a:r>
            <a:r>
              <a:rPr lang="en-ZA"/>
              <a:t> </a:t>
            </a:r>
            <a:r>
              <a:rPr lang="en-ZA" err="1"/>
              <a:t>evenimagnis</a:t>
            </a:r>
            <a:r>
              <a:rPr lang="en-ZA"/>
              <a:t> </a:t>
            </a:r>
            <a:r>
              <a:rPr lang="en-ZA" err="1"/>
              <a:t>dusanitam</a:t>
            </a:r>
            <a:r>
              <a:rPr lang="en-ZA"/>
              <a:t> </a:t>
            </a:r>
            <a:r>
              <a:rPr lang="en-ZA" err="1"/>
              <a:t>sinvel</a:t>
            </a:r>
            <a:r>
              <a:rPr lang="en-ZA"/>
              <a:t> </a:t>
            </a:r>
            <a:r>
              <a:rPr lang="en-ZA" err="1"/>
              <a:t>inciis</a:t>
            </a:r>
            <a:r>
              <a:rPr lang="en-ZA"/>
              <a:t> </a:t>
            </a:r>
            <a:r>
              <a:rPr lang="en-ZA" err="1"/>
              <a:t>sinctamet</a:t>
            </a:r>
            <a:r>
              <a:rPr lang="en-ZA"/>
              <a:t> </a:t>
            </a:r>
            <a:r>
              <a:rPr lang="en-ZA" err="1"/>
              <a:t>maio</a:t>
            </a:r>
            <a:r>
              <a:rPr lang="en-ZA"/>
              <a:t> </a:t>
            </a:r>
            <a:r>
              <a:rPr lang="en-ZA" err="1"/>
              <a:t>eatur</a:t>
            </a:r>
            <a:r>
              <a:rPr lang="en-ZA"/>
              <a:t>, </a:t>
            </a:r>
            <a:r>
              <a:rPr lang="en-ZA" err="1"/>
              <a:t>voluptam</a:t>
            </a:r>
            <a:r>
              <a:rPr lang="en-ZA"/>
              <a:t> </a:t>
            </a:r>
            <a:r>
              <a:rPr lang="en-ZA" err="1"/>
              <a:t>volorpo</a:t>
            </a:r>
            <a:r>
              <a:rPr lang="en-ZA"/>
              <a:t> </a:t>
            </a:r>
            <a:r>
              <a:rPr lang="en-ZA" err="1"/>
              <a:t>rerspictum</a:t>
            </a:r>
            <a:r>
              <a:rPr lang="en-ZA"/>
              <a:t> </a:t>
            </a:r>
            <a:r>
              <a:rPr lang="en-ZA" err="1"/>
              <a:t>simolendam</a:t>
            </a:r>
            <a:r>
              <a:rPr lang="en-ZA"/>
              <a:t> el </a:t>
            </a:r>
            <a:r>
              <a:rPr lang="en-ZA" err="1"/>
              <a:t>ipsaped</a:t>
            </a:r>
            <a:r>
              <a:rPr lang="en-ZA"/>
              <a:t> ex </a:t>
            </a:r>
            <a:r>
              <a:rPr lang="en-ZA" err="1"/>
              <a:t>eate</a:t>
            </a:r>
            <a:r>
              <a:rPr lang="en-ZA"/>
              <a:t> </a:t>
            </a:r>
            <a:r>
              <a:rPr lang="en-ZA" err="1"/>
              <a:t>nem</a:t>
            </a:r>
            <a:r>
              <a:rPr lang="en-ZA"/>
              <a:t> </a:t>
            </a:r>
            <a:r>
              <a:rPr lang="en-ZA" err="1"/>
              <a:t>dolupta</a:t>
            </a:r>
            <a:r>
              <a:rPr lang="en-ZA"/>
              <a:t> </a:t>
            </a:r>
            <a:r>
              <a:rPr lang="en-ZA" err="1"/>
              <a:t>tectatu</a:t>
            </a:r>
            <a:r>
              <a:rPr lang="en-ZA"/>
              <a:t> </a:t>
            </a:r>
            <a:r>
              <a:rPr lang="en-ZA" err="1"/>
              <a:t>riaectis</a:t>
            </a:r>
            <a:r>
              <a:rPr lang="en-ZA"/>
              <a:t> </a:t>
            </a:r>
            <a:r>
              <a:rPr lang="en-ZA" err="1"/>
              <a:t>quunt</a:t>
            </a:r>
            <a:r>
              <a:rPr lang="en-ZA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B90B7-69C4-49D1-B726-104234ECE5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0037" y="79330"/>
            <a:ext cx="1386094" cy="1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6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197FCDA-C945-433B-995C-F38084D03F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862" y="342766"/>
            <a:ext cx="6756896" cy="1703681"/>
          </a:xfrm>
          <a:prstGeom prst="rect">
            <a:avLst/>
          </a:prstGeom>
        </p:spPr>
      </p:pic>
      <p:sp>
        <p:nvSpPr>
          <p:cNvPr id="15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7390267" y="2391120"/>
            <a:ext cx="4795200" cy="4466880"/>
          </a:xfrm>
          <a:prstGeom prst="flowChartDelay">
            <a:avLst/>
          </a:prstGeo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160">
                <a:latin typeface="Arial Narrow" pitchFamily="34" charset="0"/>
              </a:defRPr>
            </a:lvl1pPr>
          </a:lstStyle>
          <a:p>
            <a:r>
              <a:rPr lang="en-ZA" dirty="0"/>
              <a:t>Click to add</a:t>
            </a:r>
            <a:br>
              <a:rPr lang="en-ZA" dirty="0"/>
            </a:br>
            <a:r>
              <a:rPr lang="en-ZA" dirty="0"/>
              <a:t>a picture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" y="2401920"/>
            <a:ext cx="9016033" cy="44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0" y="2401394"/>
            <a:ext cx="7240166" cy="4191985"/>
          </a:xfrm>
          <a:prstGeom prst="rect">
            <a:avLst/>
          </a:prstGeom>
        </p:spPr>
        <p:txBody>
          <a:bodyPr lIns="360000" tIns="90000" rIns="0" bIns="90000" anchor="ctr"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180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a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72803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1624" y="1731029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PPT PRESENTATION:</a:t>
            </a:r>
            <a:br>
              <a:rPr lang="en-US" dirty="0"/>
            </a:br>
            <a:r>
              <a:rPr lang="en-US" dirty="0"/>
              <a:t>TEMPLATE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59F1D-F4B3-2E4A-B6A8-1EDB370AE5BF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E9727-255D-B140-A83F-10E1226A735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3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hapter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PT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CB3D77F-4012-4442-981E-4098DF6ED9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42BB6-61C6-EB40-A5F5-A67C87ECD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6" y="71537"/>
            <a:ext cx="792000" cy="637200"/>
          </a:xfrm>
        </p:spPr>
        <p:txBody>
          <a:bodyPr numCol="1" anchor="ctr">
            <a:noAutofit/>
          </a:bodyPr>
          <a:lstStyle>
            <a:lvl1pPr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0#.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870358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1159F1D-F4B3-2E4A-B6A8-1EDB370AE5BF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9CE9727-255D-B140-A83F-10E1226A735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75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79BCA-24C5-4805-898E-F26642B0FF12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21/02/2023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EE033-4D89-46B7-802B-A2AA7F7D8D4E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77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B779AA5-7038-1341-BDC7-318458354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291" y="-42001"/>
            <a:ext cx="5422710" cy="542271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F5E4356F-468B-0B44-91A9-7BACED869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868824" cy="1868824"/>
          </a:xfrm>
          <a:prstGeom prst="rect">
            <a:avLst/>
          </a:prstGeom>
        </p:spPr>
      </p:pic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FA302843-0E5D-ED43-9A95-A4549BCEE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2756"/>
            <a:ext cx="12192000" cy="151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EE624-CE72-484A-AA54-53C1F876F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67275" y="5612090"/>
            <a:ext cx="2457450" cy="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6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/SEPARAD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0AF6F-3638-D64A-9924-32A5D3BB3B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3644"/>
            <a:ext cx="1567090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61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B55105D-A3B5-6945-A1F5-3BBCFAB21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E37C8C-4D6E-3743-B88A-2705CE54CBBF}"/>
              </a:ext>
            </a:extLst>
          </p:cNvPr>
          <p:cNvSpPr/>
          <p:nvPr userDrawn="1"/>
        </p:nvSpPr>
        <p:spPr>
          <a:xfrm>
            <a:off x="11601553" y="6296334"/>
            <a:ext cx="342900" cy="342900"/>
          </a:xfrm>
          <a:prstGeom prst="ellipse">
            <a:avLst/>
          </a:prstGeom>
          <a:solidFill>
            <a:srgbClr val="00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7363C4-92E6-8146-9B95-FD33B587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480" y="6350260"/>
            <a:ext cx="433047" cy="241141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D29860E-7A6A-C94E-AE9B-634B0BD9338E}" type="slidenum">
              <a:rPr lang="en-PT" smtClean="0"/>
              <a:pPr/>
              <a:t>‹N›</a:t>
            </a:fld>
            <a:endParaRPr lang="en-PT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69E213B-42C2-AE4E-A916-005C9E27D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2859" y="0"/>
            <a:ext cx="3779141" cy="37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BEB69-16BE-0846-B7E3-236A70A694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31019" y="183644"/>
            <a:ext cx="1567090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42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E79B355C-1118-464B-9CFE-093029B93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90364" y="0"/>
            <a:ext cx="3816626" cy="3816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63B03-67AA-CE4E-A74A-E563B896C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31020" y="183644"/>
            <a:ext cx="1567088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6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7A4EB5-1625-E149-BC49-183CBFBE57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69A2-456B-8549-8AA6-3C98A10C8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67275" y="5612090"/>
            <a:ext cx="2457450" cy="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98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056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DC41B-8912-43D1-B07B-286B1B037971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21/02/2023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EE033-4D89-46B7-802B-A2AA7F7D8D4E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98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79BCA-24C5-4805-898E-F26642B0FF12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21/02/2023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EE033-4D89-46B7-802B-A2AA7F7D8D4E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3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6561-436D-F140-876B-6A41EB28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6BB3-C767-914B-8F95-B2986CAC7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4" y="2235200"/>
            <a:ext cx="4789489" cy="3678238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6CDE-9F0F-3047-AB53-033904596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2238703"/>
            <a:ext cx="4789487" cy="3674735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BC3034A-C473-C140-A8A0-9F8CADFC26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BA0358B-DABF-ED49-9E32-5D1D1FA4786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7961035-1B2C-EB4A-BBFD-85FACFCC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926652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FE32-119A-6F4C-A86C-28643C36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1052513"/>
            <a:ext cx="9937750" cy="1031120"/>
          </a:xfrm>
          <a:prstGeom prst="rect">
            <a:avLst/>
          </a:prstGeom>
        </p:spPr>
        <p:txBody>
          <a:bodyPr numCol="1" anchor="t"/>
          <a:lstStyle>
            <a:lvl1pPr algn="l"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CA771-0ADD-E744-A6F6-669674B8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2255838"/>
            <a:ext cx="9937750" cy="3657600"/>
          </a:xfrm>
        </p:spPr>
        <p:txBody>
          <a:bodyPr numCol="2" anchor="t"/>
          <a:lstStyle>
            <a:lvl1pPr marL="0" indent="0" algn="l">
              <a:buNone/>
              <a:defRPr sz="1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CB1C5A-463F-7F43-88D5-22C78415BD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CFEAD20-E7F3-6840-884C-F0873BC38AB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4BC30C-4174-B54D-8AC0-DC5A3CF9C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429592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2CF8CE24-49A3-8D49-831E-215EB8A2D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4565" y="1557814"/>
            <a:ext cx="6118304" cy="1323439"/>
          </a:xfr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rgbClr val="08333F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Title line 1, </a:t>
            </a:r>
            <a:br>
              <a:rPr lang="en-GB" dirty="0"/>
            </a:br>
            <a:r>
              <a:rPr lang="en-GB" dirty="0"/>
              <a:t>title line 2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FFC04C8-8DB7-CF45-828B-D0A68EC6D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565" y="5925897"/>
            <a:ext cx="980144" cy="18466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Classification:</a:t>
            </a:r>
            <a:endParaRPr lang="en-PT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72C89B7-BC71-8E44-86F7-F45DE8E913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4710" y="5922873"/>
            <a:ext cx="3720941" cy="18466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Internal use only</a:t>
            </a:r>
            <a:endParaRPr lang="en-PT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56F811E-D9F5-E84A-9E29-8336784DA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458" y="6169041"/>
            <a:ext cx="4692193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200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ASCENZA </a:t>
            </a:r>
            <a:r>
              <a:rPr lang="en-GB" dirty="0" err="1"/>
              <a:t>Agro</a:t>
            </a:r>
            <a:r>
              <a:rPr lang="en-GB" dirty="0"/>
              <a:t> S.A. © 2021. All Rights Reserved</a:t>
            </a:r>
            <a:endParaRPr lang="en-PT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57BDB4F1-8BAA-9446-AEAD-FEDEE0083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565" y="2882670"/>
            <a:ext cx="6118304" cy="323165"/>
          </a:xfrm>
        </p:spPr>
        <p:txBody>
          <a:bodyPr wrap="square" lIns="0" t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>
                <a:solidFill>
                  <a:srgbClr val="08333F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8E7E912-9A33-0C47-A00A-7C409020A3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457" y="3416770"/>
            <a:ext cx="6118304" cy="215444"/>
          </a:xfr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8333F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Day . Month . Year</a:t>
            </a:r>
          </a:p>
        </p:txBody>
      </p:sp>
    </p:spTree>
    <p:extLst>
      <p:ext uri="{BB962C8B-B14F-4D97-AF65-F5344CB8AC3E}">
        <p14:creationId xmlns:p14="http://schemas.microsoft.com/office/powerpoint/2010/main" val="343689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1BC22D7-26DE-E540-8FB7-34A4369B1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7927" y="1555669"/>
            <a:ext cx="6858000" cy="4732315"/>
          </a:xfrm>
        </p:spPr>
        <p:txBody>
          <a:bodyPr wrap="square" lIns="0" tIns="0" rIns="0" bIns="0" anchor="t">
            <a:noAutofit/>
          </a:bodyPr>
          <a:lstStyle>
            <a:lvl1pPr marL="0" indent="-359991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6893828" algn="r"/>
              </a:tabLst>
              <a:defRPr sz="2100" b="0">
                <a:solidFill>
                  <a:srgbClr val="08333F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DB7B1AA-5F76-254C-BFB9-7F5C30BED4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074" y="1616134"/>
            <a:ext cx="1573009" cy="615553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2157130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AFE57FA-A09F-DA4A-AC4E-BD0652C17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7927" y="1616132"/>
            <a:ext cx="6844108" cy="4671851"/>
          </a:xfrm>
        </p:spPr>
        <p:txBody>
          <a:bodyPr wrap="square" lIns="0" tIns="0" rIns="0" bIns="0" numCol="2" anchor="t">
            <a:noAutofit/>
          </a:bodyPr>
          <a:lstStyle>
            <a:lvl1pPr marL="269993" indent="-269993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  <a:tabLst>
                <a:tab pos="3239919" algn="r"/>
              </a:tabLst>
              <a:defRPr sz="1800" b="0">
                <a:solidFill>
                  <a:srgbClr val="08333F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Chapter 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333D74BF-3717-7D45-8B27-8EF6A0C7B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074" y="1616134"/>
            <a:ext cx="1573009" cy="615553"/>
          </a:xfr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 sz="4000" b="1">
                <a:solidFill>
                  <a:schemeClr val="bg1"/>
                </a:solidFill>
              </a:defRPr>
            </a:lvl2pPr>
            <a:lvl3pPr marL="914377" indent="0">
              <a:buNone/>
              <a:defRPr sz="4000" b="1">
                <a:solidFill>
                  <a:schemeClr val="bg1"/>
                </a:solidFill>
              </a:defRPr>
            </a:lvl3pPr>
            <a:lvl4pPr marL="1371566" indent="0">
              <a:buNone/>
              <a:defRPr sz="4000" b="1">
                <a:solidFill>
                  <a:schemeClr val="bg1"/>
                </a:solidFill>
              </a:defRPr>
            </a:lvl4pPr>
            <a:lvl5pPr marL="1828754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710855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D21C-EF39-1849-BCC0-3C3ECA11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413000"/>
            <a:ext cx="5148264" cy="3500437"/>
          </a:xfrm>
          <a:prstGeom prst="rect">
            <a:avLst/>
          </a:prstGeom>
        </p:spPr>
        <p:txBody>
          <a:bodyPr numCol="1" anchor="t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58CEA-EDB6-6548-B978-60FC91D8C3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6" y="1587501"/>
            <a:ext cx="5148263" cy="825500"/>
          </a:xfrm>
        </p:spPr>
        <p:txBody>
          <a:bodyPr numCol="1" anchor="t"/>
          <a:lstStyle>
            <a:lvl1pPr>
              <a:buNone/>
              <a:defRPr sz="6000">
                <a:solidFill>
                  <a:srgbClr val="08333F"/>
                </a:solidFill>
              </a:defRPr>
            </a:lvl1pPr>
          </a:lstStyle>
          <a:p>
            <a:pPr lvl="0"/>
            <a:r>
              <a:rPr lang="en-GB" dirty="0"/>
              <a:t>0#.</a:t>
            </a:r>
          </a:p>
        </p:txBody>
      </p:sp>
    </p:spTree>
    <p:extLst>
      <p:ext uri="{BB962C8B-B14F-4D97-AF65-F5344CB8AC3E}">
        <p14:creationId xmlns:p14="http://schemas.microsoft.com/office/powerpoint/2010/main" val="1581497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46122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FE32-119A-6F4C-A86C-28643C36F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6" y="1052513"/>
            <a:ext cx="9937751" cy="1031120"/>
          </a:xfrm>
          <a:prstGeom prst="rect">
            <a:avLst/>
          </a:prstGeom>
        </p:spPr>
        <p:txBody>
          <a:bodyPr numCol="1" anchor="t"/>
          <a:lstStyle>
            <a:lvl1pPr algn="l"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CA771-0ADD-E744-A6F6-669674B8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6" y="2255837"/>
            <a:ext cx="9937751" cy="4043363"/>
          </a:xfrm>
        </p:spPr>
        <p:txBody>
          <a:bodyPr numCol="2" anchor="t"/>
          <a:lstStyle>
            <a:lvl1pPr marL="0" indent="0" algn="l">
              <a:buNone/>
              <a:defRPr sz="14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CB1C5A-463F-7F43-88D5-22C78415BD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4BC30C-4174-B54D-8AC0-DC5A3CF9C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144436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PT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41606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hapter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E330-0C2D-8942-8F01-57D3E6A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F1DE98D-5150-7047-9D9E-CD615251DA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198BFB-F29F-BF4A-AD56-5D3688A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PT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2C4D142-9DAD-7D4C-8636-DC4502BF6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42BB6-61C6-EB40-A5F5-A67C87ECD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7" y="71537"/>
            <a:ext cx="792000" cy="637200"/>
          </a:xfrm>
        </p:spPr>
        <p:txBody>
          <a:bodyPr numCol="1" anchor="ctr">
            <a:noAutofit/>
          </a:bodyPr>
          <a:lstStyle>
            <a:lvl1pPr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0#.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124549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6561-436D-F140-876B-6A41EB28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6BB3-C767-914B-8F95-B2986CAC7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5" y="2235200"/>
            <a:ext cx="4789489" cy="4064000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6CDE-9F0F-3047-AB53-033904596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90" y="2238705"/>
            <a:ext cx="4789487" cy="4060497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BC3034A-C473-C140-A8A0-9F8CADFC26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7961035-1B2C-EB4A-BBFD-85FACFCC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61276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6CE0-7CBF-084A-AD6F-5FC4A0BC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103112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37BEF-E186-C74D-BCB9-73B1A9D05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2238703"/>
            <a:ext cx="4789488" cy="266372"/>
          </a:xfrm>
        </p:spPr>
        <p:txBody>
          <a:bodyPr numCol="1" anchor="t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469CD-CA8A-3C4A-965E-466DAA550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126" y="2513517"/>
            <a:ext cx="4789488" cy="3399921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5CB74-E8B2-D34B-9787-40A4600D5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8" y="2217683"/>
            <a:ext cx="4789487" cy="287392"/>
          </a:xfrm>
        </p:spPr>
        <p:txBody>
          <a:bodyPr numCol="1"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E2A3C-70E0-B84C-A573-A53ACDD31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513517"/>
            <a:ext cx="4789487" cy="3399921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87A596A-2B74-3945-8FC8-0B5CA9F3A2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9C83A9F-C274-C446-B6D1-B6BDDC0074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65A941B-17FD-FA4A-BD9F-F9D2D3A188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389876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6CE0-7CBF-084A-AD6F-5FC4A0BC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9937751" cy="103112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37BEF-E186-C74D-BCB9-73B1A9D05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2238703"/>
            <a:ext cx="4789488" cy="266372"/>
          </a:xfrm>
        </p:spPr>
        <p:txBody>
          <a:bodyPr numCol="1" anchor="t"/>
          <a:lstStyle>
            <a:lvl1pPr marL="0" indent="0">
              <a:buNone/>
              <a:defRPr sz="1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469CD-CA8A-3C4A-965E-466DAA550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127" y="2513517"/>
            <a:ext cx="4789488" cy="3785683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5CB74-E8B2-D34B-9787-40A4600D5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90" y="2217683"/>
            <a:ext cx="4789487" cy="287392"/>
          </a:xfrm>
        </p:spPr>
        <p:txBody>
          <a:bodyPr numCol="1" anchor="b"/>
          <a:lstStyle>
            <a:lvl1pPr marL="0" indent="0">
              <a:buNone/>
              <a:defRPr sz="1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E2A3C-70E0-B84C-A573-A53ACDD31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90" y="2513517"/>
            <a:ext cx="4789487" cy="3785683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87A596A-2B74-3945-8FC8-0B5CA9F3A2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65A941B-17FD-FA4A-BD9F-F9D2D3A188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594966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684C-08BB-4C41-868D-EB393686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1C8C-0908-8E4F-82FD-A122D14F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90" y="1052514"/>
            <a:ext cx="4789487" cy="5246687"/>
          </a:xfrm>
        </p:spPr>
        <p:txBody>
          <a:bodyPr numCol="1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DFA3-B5A0-4244-95E5-7C7B8A2C3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201780"/>
            <a:ext cx="4789488" cy="409742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6A51ED-3164-194B-B044-6C20B15294C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86C297-6CDE-2044-95DD-D54EEBCD5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53054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7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90" y="1052514"/>
            <a:ext cx="4789487" cy="524668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8"/>
            <a:ext cx="4789488" cy="4109453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4241460-6054-CD49-B1E1-5097A903A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3ED097-05D2-5443-85BF-F8610FB3F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54646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7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9" y="1052514"/>
            <a:ext cx="5916612" cy="524668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8"/>
            <a:ext cx="4789488" cy="4109453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E915128-6FEA-D94F-A967-95EC09E6CA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1B25915-A0D5-DB49-A7B2-C1FBB4ADC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442320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7" y="108234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5" y="1052514"/>
            <a:ext cx="4789488" cy="524668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7" y="2189748"/>
            <a:ext cx="4789488" cy="4109453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F6A3CCE-5BA4-FC41-83CB-2A9B811243C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EC92C1C-1665-694F-A22F-D03C89AF0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694511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9937749" cy="1031120"/>
          </a:xfrm>
          <a:prstGeom prst="rect">
            <a:avLst/>
          </a:prstGeom>
        </p:spPr>
        <p:txBody>
          <a:bodyPr numCol="1"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7126" y="3432749"/>
            <a:ext cx="9937751" cy="2866452"/>
          </a:xfrm>
        </p:spPr>
        <p:txBody>
          <a:bodyPr numCol="2"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6" y="2189748"/>
            <a:ext cx="9937751" cy="9431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718850A-DC32-DE46-B403-B73DF09C07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95BB60E-FD2D-5A4E-9589-A859F8DAD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645297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72B90-25CB-9E4A-99CE-4BEB0E4647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53" y="5395218"/>
            <a:ext cx="1251305" cy="646331"/>
          </a:xfrm>
        </p:spPr>
        <p:txBody>
          <a:bodyPr wrap="none" l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r>
              <a:rPr lang="en-GB" dirty="0">
                <a:effectLst/>
                <a:latin typeface="Tahoma" panose="020B0604030504040204" pitchFamily="34" charset="0"/>
              </a:rPr>
              <a:t>Alameda dos </a:t>
            </a:r>
            <a:r>
              <a:rPr lang="en-GB" dirty="0" err="1">
                <a:effectLst/>
                <a:latin typeface="Tahoma" panose="020B0604030504040204" pitchFamily="34" charset="0"/>
              </a:rPr>
              <a:t>Oceanos</a:t>
            </a:r>
            <a:r>
              <a:rPr lang="en-GB" dirty="0">
                <a:effectLst/>
                <a:latin typeface="Tahoma" panose="020B0604030504040204" pitchFamily="34" charset="0"/>
              </a:rPr>
              <a:t>,</a:t>
            </a:r>
            <a:br>
              <a:rPr lang="en-GB" dirty="0">
                <a:effectLst/>
                <a:latin typeface="Tahoma" panose="020B0604030504040204" pitchFamily="34" charset="0"/>
              </a:rPr>
            </a:br>
            <a:r>
              <a:rPr lang="en-GB" dirty="0" err="1">
                <a:effectLst/>
                <a:latin typeface="Tahoma" panose="020B0604030504040204" pitchFamily="34" charset="0"/>
              </a:rPr>
              <a:t>Lote</a:t>
            </a:r>
            <a:r>
              <a:rPr lang="en-GB" dirty="0">
                <a:effectLst/>
                <a:latin typeface="Tahoma" panose="020B0604030504040204" pitchFamily="34" charset="0"/>
              </a:rPr>
              <a:t> 1.06.1.1-3ºA</a:t>
            </a:r>
            <a:br>
              <a:rPr lang="en-GB" dirty="0">
                <a:effectLst/>
                <a:latin typeface="Tahoma" panose="020B0604030504040204" pitchFamily="34" charset="0"/>
              </a:rPr>
            </a:br>
            <a:r>
              <a:rPr lang="en-GB" dirty="0">
                <a:effectLst/>
                <a:latin typeface="Tahoma" panose="020B0604030504040204" pitchFamily="34" charset="0"/>
              </a:rPr>
              <a:t>1990-207 </a:t>
            </a:r>
            <a:r>
              <a:rPr lang="en-GB" dirty="0" err="1">
                <a:effectLst/>
                <a:latin typeface="Tahoma" panose="020B0604030504040204" pitchFamily="34" charset="0"/>
              </a:rPr>
              <a:t>Lisboa</a:t>
            </a:r>
            <a:br>
              <a:rPr lang="en-GB" dirty="0">
                <a:effectLst/>
                <a:latin typeface="Tahoma" panose="020B0604030504040204" pitchFamily="34" charset="0"/>
              </a:rPr>
            </a:br>
            <a:r>
              <a:rPr lang="en-GB" dirty="0">
                <a:effectLst/>
                <a:latin typeface="Tahoma" panose="020B0604030504040204" pitchFamily="34" charset="0"/>
              </a:rPr>
              <a:t>PORTUGAL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E4EAE-C348-F248-AA8A-7D15FD91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52" y="1690522"/>
            <a:ext cx="2147387" cy="457116"/>
          </a:xfrm>
        </p:spPr>
        <p:txBody>
          <a:bodyPr lIns="0"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  <a:lvl2pPr marL="457189" indent="0">
              <a:buNone/>
              <a:defRPr sz="3000" b="1"/>
            </a:lvl2pPr>
            <a:lvl3pPr marL="914377" indent="0">
              <a:buNone/>
              <a:defRPr sz="3000" b="1"/>
            </a:lvl3pPr>
            <a:lvl4pPr marL="1371566" indent="0">
              <a:buNone/>
              <a:defRPr sz="3000" b="1"/>
            </a:lvl4pPr>
            <a:lvl5pPr marL="1828754" indent="0">
              <a:buNone/>
              <a:defRPr sz="3000" b="1"/>
            </a:lvl5pPr>
          </a:lstStyle>
          <a:p>
            <a:pPr lvl="0"/>
            <a:r>
              <a:rPr lang="en-GB" dirty="0"/>
              <a:t>Thank You</a:t>
            </a:r>
            <a:endParaRPr lang="en-P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F21FD-9FEC-A34C-B25F-189AF1402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752" y="6094081"/>
            <a:ext cx="1251305" cy="216982"/>
          </a:xfrm>
        </p:spPr>
        <p:txBody>
          <a:bodyPr wrap="square" lIns="0" anchor="ctr">
            <a:sp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GB" dirty="0" err="1"/>
              <a:t>www.ascenza.com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119968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9F1D-F4B3-2E4A-B6A8-1EDB370AE5B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E9727-255D-B140-A83F-10E1226A7357}" type="slidenum">
              <a:rPr lang="en-US" smtClean="0"/>
              <a:t>‹N›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C5AEDE-0F7B-4E1A-A427-8F41F2C2E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563" y="939464"/>
            <a:ext cx="4613924" cy="1600200"/>
          </a:xfrm>
        </p:spPr>
        <p:txBody>
          <a:bodyPr anchor="b"/>
          <a:lstStyle>
            <a:lvl1pPr>
              <a:defRPr sz="2400" b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 of Head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4D2207-9C92-4830-BE44-095CDCE58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564" y="2539667"/>
            <a:ext cx="4613925" cy="3811588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/>
          </a:p>
        </p:txBody>
      </p:sp>
      <p:sp>
        <p:nvSpPr>
          <p:cNvPr id="12" name="Marcador de Posição da Imagem 11">
            <a:extLst>
              <a:ext uri="{FF2B5EF4-FFF2-40B4-BE49-F238E27FC236}">
                <a16:creationId xmlns:a16="http://schemas.microsoft.com/office/drawing/2014/main" id="{557EDD5C-33B3-4E95-B0CE-7542488C2B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3883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pt-PT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773935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1078" y="931669"/>
            <a:ext cx="9994097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Title of Head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076" y="2257231"/>
            <a:ext cx="9989848" cy="3879560"/>
          </a:xfrm>
        </p:spPr>
        <p:txBody>
          <a:bodyPr>
            <a:normAutofit/>
          </a:bodyPr>
          <a:lstStyle>
            <a:lvl1pPr>
              <a:defRPr sz="1067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067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067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067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067">
                <a:solidFill>
                  <a:srgbClr val="7F7F7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9F1D-F4B3-2E4A-B6A8-1EDB370AE5B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E9727-255D-B140-A83F-10E1226A73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79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40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684C-08BB-4C41-868D-EB393686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1C8C-0908-8E4F-82FD-A122D14F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89" y="1052513"/>
            <a:ext cx="4789486" cy="4860925"/>
          </a:xfrm>
        </p:spPr>
        <p:txBody>
          <a:bodyPr numCol="1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DFA3-B5A0-4244-95E5-7C7B8A2C3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201779"/>
            <a:ext cx="4789488" cy="3711659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6A51ED-3164-194B-B044-6C20B15294C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EDA698D-7ED5-894A-8051-472E550CE0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86C297-6CDE-2044-95DD-D54EEBCD5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60655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E7A3F3-AD94-3644-AEE1-B70108E97F62}"/>
              </a:ext>
            </a:extLst>
          </p:cNvPr>
          <p:cNvSpPr txBox="1"/>
          <p:nvPr userDrawn="1"/>
        </p:nvSpPr>
        <p:spPr>
          <a:xfrm>
            <a:off x="7696200" y="6356351"/>
            <a:ext cx="3971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2"/>
                </a:solidFill>
                <a:latin typeface="HP Simplified"/>
                <a:cs typeface="HP Simplified"/>
              </a:rPr>
              <a:t>Copyright © 2021 Rovensa Group. All rights reserved.	 </a:t>
            </a:r>
            <a:fld id="{6C5AF65D-6854-49AF-ABC5-48B5BA0EA842}" type="slidenum">
              <a:rPr lang="en-US" sz="1000" smtClean="0">
                <a:solidFill>
                  <a:schemeClr val="tx2"/>
                </a:solidFill>
                <a:latin typeface="HP Simplified"/>
                <a:cs typeface="HP Simplified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lang="pt-PT" sz="1200"/>
          </a:p>
        </p:txBody>
      </p:sp>
      <p:pic>
        <p:nvPicPr>
          <p:cNvPr id="13" name="Picture 3" descr="Logo&#10;&#10;Description automatically generated">
            <a:extLst>
              <a:ext uri="{FF2B5EF4-FFF2-40B4-BE49-F238E27FC236}">
                <a16:creationId xmlns:a16="http://schemas.microsoft.com/office/drawing/2014/main" id="{89E03C3F-03B3-0948-9021-310051B34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47" y="309014"/>
            <a:ext cx="1423259" cy="3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orient="horz" pos="41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B779AA5-7038-1341-BDC7-318458354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291" y="-42000"/>
            <a:ext cx="5422711" cy="542271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F5E4356F-468B-0B44-91A9-7BACED869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868824" cy="1868824"/>
          </a:xfrm>
          <a:prstGeom prst="rect">
            <a:avLst/>
          </a:prstGeom>
        </p:spPr>
      </p:pic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FA302843-0E5D-ED43-9A95-A4549BCEE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2757"/>
            <a:ext cx="12192000" cy="151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EE624-CE72-484A-AA54-53C1F876F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67275" y="5617448"/>
            <a:ext cx="2457451" cy="91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53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ABEDC41B-8912-43D1-B07B-286B1B037971}" type="datetime1">
              <a:rPr lang="pt-PT" sz="1200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21/02/2023</a:t>
            </a:fld>
            <a:endParaRPr lang="pt-PT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7">
              <a:defRPr/>
            </a:pPr>
            <a:endParaRPr lang="pt-PT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377">
              <a:defRPr/>
            </a:pPr>
            <a:fld id="{30CEE033-4D89-46B7-802B-A2AA7F7D8D4E}" type="slidenum">
              <a:rPr lang="pt-PT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14377">
                <a:defRPr/>
              </a:pPr>
              <a:t>‹N›</a:t>
            </a:fld>
            <a:endParaRPr lang="pt-PT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23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AD02E4-24F7-F145-83A6-5C2E6F7A77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9" y="6511959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498199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E9727-255D-B140-A83F-10E1226A7357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1713E06-8AC1-475A-BEBE-ED5F90A94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373629"/>
            <a:ext cx="9743768" cy="794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pt-PT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805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4417" y="6203950"/>
            <a:ext cx="2844800" cy="274639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9A7124-ABA0-4356-9AB7-8A72BA3E72F9}" type="datetimeFigureOut">
              <a:rPr lang="it-IT"/>
              <a:pPr>
                <a:defRPr/>
              </a:pPr>
              <a:t>21/02/2023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323667" y="6203950"/>
            <a:ext cx="2844800" cy="274639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280B7B-B9D6-454E-99B4-B916563E55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47204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148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6561-436D-F140-876B-6A41EB28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6BB3-C767-914B-8F95-B2986CAC7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125" y="2235201"/>
            <a:ext cx="4789489" cy="3678239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6CDE-9F0F-3047-AB53-033904596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90" y="2238705"/>
            <a:ext cx="4789487" cy="3674735"/>
          </a:xfrm>
        </p:spPr>
        <p:txBody>
          <a:bodyPr numCol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BC3034A-C473-C140-A8A0-9F8CADFC26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BA0358B-DABF-ED49-9E32-5D1D1FA4786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07519" y="6511959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7961035-1B2C-EB4A-BBFD-85FACFCC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414090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AD02E4-24F7-F145-83A6-5C2E6F7A77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9" y="6511959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305687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191-F887-994E-BCE3-206CC1EA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1031119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DE31E0-2CC3-DE41-A2EA-4227F9ECBF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6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AD02E4-24F7-F145-83A6-5C2E6F7A77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9" y="6511959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1E6E94E-6C0C-5C43-AA9E-F6FEC2D7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3425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6D64-A421-634F-A6E7-C3F27A0D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3"/>
            <a:ext cx="4789488" cy="980824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3522-B1E0-6645-9C44-E4D218A01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52513"/>
            <a:ext cx="4789487" cy="4860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618A-8A8D-1F41-8F8B-2DD064F3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125" y="2189747"/>
            <a:ext cx="4789488" cy="3723691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4241460-6054-CD49-B1E1-5097A903A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356921"/>
            <a:ext cx="9155479" cy="180000"/>
          </a:xfrm>
        </p:spPr>
        <p:txBody>
          <a:bodyPr numCol="1" anchor="ctr">
            <a:noAutofit/>
          </a:bodyPr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  <a:endParaRPr lang="en-PT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4794750-A75E-C34A-8A6B-B755367478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07518" y="6511958"/>
            <a:ext cx="9742980" cy="180000"/>
          </a:xfrm>
        </p:spPr>
        <p:txBody>
          <a:bodyPr numCol="1" anchor="ctr">
            <a:noAutofit/>
          </a:bodyPr>
          <a:lstStyle>
            <a:lvl1pPr>
              <a:buNone/>
              <a:defRPr sz="900">
                <a:solidFill>
                  <a:srgbClr val="585958"/>
                </a:solidFill>
              </a:defRPr>
            </a:lvl1pPr>
            <a:lvl2pPr>
              <a:buNone/>
              <a:defRPr>
                <a:solidFill>
                  <a:srgbClr val="585958"/>
                </a:solidFill>
              </a:defRPr>
            </a:lvl2pPr>
            <a:lvl3pPr>
              <a:buNone/>
              <a:defRPr>
                <a:solidFill>
                  <a:srgbClr val="585958"/>
                </a:solidFill>
              </a:defRPr>
            </a:lvl3pPr>
            <a:lvl4pPr>
              <a:buNone/>
              <a:defRPr>
                <a:solidFill>
                  <a:srgbClr val="585958"/>
                </a:solidFill>
              </a:defRPr>
            </a:lvl4pPr>
            <a:lvl5pPr>
              <a:buNone/>
              <a:defRPr>
                <a:solidFill>
                  <a:srgbClr val="585958"/>
                </a:solidFill>
              </a:defRPr>
            </a:lvl5pPr>
          </a:lstStyle>
          <a:p>
            <a:pPr lvl="0"/>
            <a:r>
              <a:rPr lang="en-GB" dirty="0"/>
              <a:t>The information contained in these document is confidential and for internal use only.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3ED097-05D2-5443-85BF-F8610FB3F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08338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7A4EB5-1625-E149-BC49-183CBFBE57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69A2-456B-8549-8AA6-3C98A10C8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67275" y="5612091"/>
            <a:ext cx="2457451" cy="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image" Target="../media/image22.jp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902B4-2DE6-E04A-95D7-CB175E0A8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2234313"/>
            <a:ext cx="9937750" cy="3679125"/>
          </a:xfrm>
          <a:prstGeom prst="rect">
            <a:avLst/>
          </a:prstGeom>
        </p:spPr>
        <p:txBody>
          <a:bodyPr vert="horz" lIns="91440" tIns="45720" rIns="91440" bIns="45720" numCol="2" spcCol="36000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679EA72-F2E6-7F43-B849-826673E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979487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A73DCB6-35D9-284C-AE25-84647C6D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84628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3" r:id="rId3"/>
    <p:sldLayoutId id="2147483684" r:id="rId4"/>
    <p:sldLayoutId id="2147483695" r:id="rId5"/>
    <p:sldLayoutId id="2147483686" r:id="rId6"/>
    <p:sldLayoutId id="2147483687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27" userDrawn="1">
          <p15:clr>
            <a:srgbClr val="F26B43"/>
          </p15:clr>
        </p15:guide>
        <p15:guide id="2" pos="3953" userDrawn="1">
          <p15:clr>
            <a:srgbClr val="F26B43"/>
          </p15:clr>
        </p15:guide>
        <p15:guide id="3" pos="710" userDrawn="1">
          <p15:clr>
            <a:srgbClr val="F26B43"/>
          </p15:clr>
        </p15:guide>
        <p15:guide id="4" pos="6970" userDrawn="1">
          <p15:clr>
            <a:srgbClr val="F26B43"/>
          </p15:clr>
        </p15:guide>
        <p15:guide id="5" orient="horz" pos="3725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11159F1D-F4B3-2E4A-B6A8-1EDB370AE5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US">
                <a:solidFill>
                  <a:prstClr val="black">
                    <a:tint val="75000"/>
                  </a:prstClr>
                </a:solidFill>
              </a:rPr>
              <a:t>Workshop on DFF based products</a:t>
            </a:r>
          </a:p>
          <a:p>
            <a:pPr defTabSz="342900"/>
            <a:r>
              <a:rPr lang="en-US">
                <a:solidFill>
                  <a:prstClr val="black">
                    <a:tint val="75000"/>
                  </a:prstClr>
                </a:solidFill>
              </a:rPr>
              <a:t>Lisbon, 2018/11/28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rgbClr val="19405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600" kern="1200">
          <a:solidFill>
            <a:srgbClr val="7F7F7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600" kern="1200">
          <a:solidFill>
            <a:srgbClr val="7F7F7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600" kern="1200">
          <a:solidFill>
            <a:srgbClr val="7F7F7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600" kern="1200">
          <a:solidFill>
            <a:srgbClr val="7F7F7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600" kern="1200">
          <a:solidFill>
            <a:srgbClr val="7F7F7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902B4-2DE6-E04A-95D7-CB175E0A8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2234313"/>
            <a:ext cx="9937750" cy="3679125"/>
          </a:xfrm>
          <a:prstGeom prst="rect">
            <a:avLst/>
          </a:prstGeom>
        </p:spPr>
        <p:txBody>
          <a:bodyPr vert="horz" lIns="91440" tIns="45720" rIns="91440" bIns="45720" numCol="2" spcCol="36000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679EA72-F2E6-7F43-B849-826673E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052513"/>
            <a:ext cx="9937750" cy="979487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A73DCB6-35D9-284C-AE25-84647C6D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2213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27">
          <p15:clr>
            <a:srgbClr val="F26B43"/>
          </p15:clr>
        </p15:guide>
        <p15:guide id="2" pos="3953">
          <p15:clr>
            <a:srgbClr val="F26B43"/>
          </p15:clr>
        </p15:guide>
        <p15:guide id="3" pos="710">
          <p15:clr>
            <a:srgbClr val="F26B43"/>
          </p15:clr>
        </p15:guide>
        <p15:guide id="4" pos="6970">
          <p15:clr>
            <a:srgbClr val="F26B43"/>
          </p15:clr>
        </p15:guide>
        <p15:guide id="5" orient="horz" pos="3725">
          <p15:clr>
            <a:srgbClr val="F26B43"/>
          </p15:clr>
        </p15:guide>
        <p15:guide id="6" orient="horz" pos="6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28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3" r:id="rId6"/>
    <p:sldLayoutId id="2147483744" r:id="rId7"/>
    <p:sldLayoutId id="2147483745" r:id="rId8"/>
    <p:sldLayoutId id="2147483746" r:id="rId9"/>
    <p:sldLayoutId id="2147483749" r:id="rId10"/>
    <p:sldLayoutId id="2147483750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80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902B4-2DE6-E04A-95D7-CB175E0A8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6" y="2234314"/>
            <a:ext cx="9937751" cy="4071237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PT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679EA72-F2E6-7F43-B849-826673E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1052514"/>
            <a:ext cx="9937751" cy="979487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P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A73DCB6-35D9-284C-AE25-84647C6D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5" y="6509501"/>
            <a:ext cx="1127124" cy="180000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900">
                <a:solidFill>
                  <a:srgbClr val="0833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FCA8C5BE-0F6C-AB4F-B192-2A7027E43CA0}" type="slidenum">
              <a:rPr lang="en-PT" smtClean="0"/>
              <a:pPr algn="ctr"/>
              <a:t>‹N›</a:t>
            </a:fld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61033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4BF41"/>
        </a:buClr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27">
          <p15:clr>
            <a:srgbClr val="F26B43"/>
          </p15:clr>
        </p15:guide>
        <p15:guide id="2" pos="3953">
          <p15:clr>
            <a:srgbClr val="F26B43"/>
          </p15:clr>
        </p15:guide>
        <p15:guide id="3" pos="710">
          <p15:clr>
            <a:srgbClr val="F26B43"/>
          </p15:clr>
        </p15:guide>
        <p15:guide id="4" pos="6970">
          <p15:clr>
            <a:srgbClr val="F26B43"/>
          </p15:clr>
        </p15:guide>
        <p15:guide id="5" orient="horz" pos="3725">
          <p15:clr>
            <a:srgbClr val="F26B43"/>
          </p15:clr>
        </p15:guide>
        <p15:guide id="6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emf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diagramData" Target="../diagrams/data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571E80-5266-D5CB-2111-902CA988518F}"/>
              </a:ext>
            </a:extLst>
          </p:cNvPr>
          <p:cNvSpPr txBox="1"/>
          <p:nvPr/>
        </p:nvSpPr>
        <p:spPr>
          <a:xfrm>
            <a:off x="1969024" y="1333868"/>
            <a:ext cx="80795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444444"/>
                </a:solidFill>
                <a:latin typeface="Montserrat" panose="00000500000000000000" pitchFamily="2" charset="0"/>
              </a:rPr>
              <a:t> Idrogeno carbonato di sodio partner ideale nelle  strategie di controllo dell'oidio della vite</a:t>
            </a:r>
            <a:endParaRPr lang="en-US" sz="3200" dirty="0">
              <a:solidFill>
                <a:srgbClr val="444444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3B5DBB-368B-4FC6-984E-B168E33D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038" y="3689227"/>
            <a:ext cx="13909471" cy="551239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9C8307-2A67-CECB-4FDC-DED5DCE6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44" y="594340"/>
            <a:ext cx="2871111" cy="7395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0DC112-D988-0E11-771E-B6B2432D0AE6}"/>
              </a:ext>
            </a:extLst>
          </p:cNvPr>
          <p:cNvSpPr txBox="1"/>
          <p:nvPr/>
        </p:nvSpPr>
        <p:spPr>
          <a:xfrm>
            <a:off x="246490" y="3195465"/>
            <a:ext cx="570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Novità </a:t>
            </a:r>
            <a:r>
              <a:rPr lang="it-IT" i="1" dirty="0" err="1"/>
              <a:t>Fitoiatriche</a:t>
            </a:r>
            <a:r>
              <a:rPr lang="it-IT" i="1" dirty="0"/>
              <a:t> 2023 – 27 Febbraio 2023 Bologna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6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B7A7A83-E5AA-D7F4-B5D1-A42400971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28591"/>
              </p:ext>
            </p:extLst>
          </p:nvPr>
        </p:nvGraphicFramePr>
        <p:xfrm>
          <a:off x="-501193" y="109040"/>
          <a:ext cx="10165919" cy="663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D8AE9F-926C-AADD-BBCD-F5E391C109AB}"/>
              </a:ext>
            </a:extLst>
          </p:cNvPr>
          <p:cNvSpPr txBox="1"/>
          <p:nvPr/>
        </p:nvSpPr>
        <p:spPr>
          <a:xfrm>
            <a:off x="9974063" y="1296642"/>
            <a:ext cx="196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% malattia  - testimone non trattato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4EC7C2E3-97B4-24C7-8EFD-E09253864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193931"/>
              </p:ext>
            </p:extLst>
          </p:nvPr>
        </p:nvGraphicFramePr>
        <p:xfrm>
          <a:off x="10430770" y="1859073"/>
          <a:ext cx="1048552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4276">
                  <a:extLst>
                    <a:ext uri="{9D8B030D-6E8A-4147-A177-3AD203B41FA5}">
                      <a16:colId xmlns:a16="http://schemas.microsoft.com/office/drawing/2014/main" val="446903044"/>
                    </a:ext>
                  </a:extLst>
                </a:gridCol>
                <a:gridCol w="524276">
                  <a:extLst>
                    <a:ext uri="{9D8B030D-6E8A-4147-A177-3AD203B41FA5}">
                      <a16:colId xmlns:a16="http://schemas.microsoft.com/office/drawing/2014/main" val="3402753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100" b="0" dirty="0"/>
                        <a:t>15-06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0" dirty="0"/>
                        <a:t>67 %</a:t>
                      </a: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96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100" dirty="0"/>
                        <a:t>30-06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82 %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8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100" dirty="0"/>
                        <a:t>12-07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95 %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09432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55F9EAA6-4742-EED0-87BF-8EC9BB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20599"/>
              </p:ext>
            </p:extLst>
          </p:nvPr>
        </p:nvGraphicFramePr>
        <p:xfrm>
          <a:off x="8713711" y="3009506"/>
          <a:ext cx="3247962" cy="370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46">
                  <a:extLst>
                    <a:ext uri="{9D8B030D-6E8A-4147-A177-3AD203B41FA5}">
                      <a16:colId xmlns:a16="http://schemas.microsoft.com/office/drawing/2014/main" val="950805045"/>
                    </a:ext>
                  </a:extLst>
                </a:gridCol>
                <a:gridCol w="1561767">
                  <a:extLst>
                    <a:ext uri="{9D8B030D-6E8A-4147-A177-3AD203B41FA5}">
                      <a16:colId xmlns:a16="http://schemas.microsoft.com/office/drawing/2014/main" val="1984710395"/>
                    </a:ext>
                  </a:extLst>
                </a:gridCol>
                <a:gridCol w="591605">
                  <a:extLst>
                    <a:ext uri="{9D8B030D-6E8A-4147-A177-3AD203B41FA5}">
                      <a16:colId xmlns:a16="http://schemas.microsoft.com/office/drawing/2014/main" val="1092611551"/>
                    </a:ext>
                  </a:extLst>
                </a:gridCol>
                <a:gridCol w="728944">
                  <a:extLst>
                    <a:ext uri="{9D8B030D-6E8A-4147-A177-3AD203B41FA5}">
                      <a16:colId xmlns:a16="http://schemas.microsoft.com/office/drawing/2014/main" val="4181009745"/>
                    </a:ext>
                  </a:extLst>
                </a:gridCol>
              </a:tblGrid>
              <a:tr h="495623"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Tesi</a:t>
                      </a:r>
                      <a:endParaRPr lang="pt-PT" sz="800" b="1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pt-PT" sz="800" b="1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Prodotti</a:t>
                      </a:r>
                      <a:r>
                        <a:rPr lang="pt-PT" sz="8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Rate</a:t>
                      </a:r>
                    </a:p>
                    <a:p>
                      <a:pPr marL="0" algn="ctr" defTabSz="914400" rtl="0" eaLnBrk="1" latinLnBrk="0" hangingPunct="1"/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Kg-L </a:t>
                      </a:r>
                      <a:r>
                        <a:rPr lang="pt-PT" sz="8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fp</a:t>
                      </a:r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pt-PT" sz="8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</a:t>
                      </a:r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Application Timing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91570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8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298029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55349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18373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CARPET+ 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+ 2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92300"/>
                  </a:ext>
                </a:extLst>
              </a:tr>
              <a:tr h="384542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PLUS+ bicarbonato di sodio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+ 4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677995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155814"/>
                  </a:ext>
                </a:extLst>
              </a:tr>
              <a:tr h="258117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 + 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+2,5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094265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96370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pumilus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32034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10810"/>
                  </a:ext>
                </a:extLst>
              </a:tr>
              <a:tr h="258117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amiloliquefaciens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648450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802651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06256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743026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9063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69234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5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29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EABB72-872C-3B48-99B6-C38AC65EC435}"/>
              </a:ext>
            </a:extLst>
          </p:cNvPr>
          <p:cNvSpPr txBox="1">
            <a:spLocks/>
          </p:cNvSpPr>
          <p:nvPr/>
        </p:nvSpPr>
        <p:spPr>
          <a:xfrm>
            <a:off x="11429158" y="6199790"/>
            <a:ext cx="433047" cy="241141"/>
          </a:xfrm>
          <a:prstGeom prst="rect">
            <a:avLst/>
          </a:prstGeom>
        </p:spPr>
        <p:txBody>
          <a:bodyPr/>
          <a:lstStyle>
            <a:defPPr>
              <a:defRPr lang="en-P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AD29860E-7A6A-C94E-AE9B-634B0BD9338E}" type="slidenum">
              <a:rPr lang="en-PT">
                <a:solidFill>
                  <a:prstClr val="black"/>
                </a:solidFill>
              </a:rPr>
              <a:pPr defTabSz="914377">
                <a:defRPr/>
              </a:pPr>
              <a:t>11</a:t>
            </a:fld>
            <a:endParaRPr lang="en-PT" dirty="0">
              <a:solidFill>
                <a:prstClr val="black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25FE8-0281-4DC0-9E54-DDEFACF61118}"/>
              </a:ext>
            </a:extLst>
          </p:cNvPr>
          <p:cNvSpPr/>
          <p:nvPr/>
        </p:nvSpPr>
        <p:spPr>
          <a:xfrm>
            <a:off x="1801386" y="361472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Prova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Oidio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Vite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Piemonte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B4AF7D6-E8AD-FDEF-60E0-A38EAF55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92" y="1308368"/>
            <a:ext cx="4114311" cy="46440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Elemento grafico 9" descr="Indicatore con riempimento a tinta unita">
            <a:extLst>
              <a:ext uri="{FF2B5EF4-FFF2-40B4-BE49-F238E27FC236}">
                <a16:creationId xmlns:a16="http://schemas.microsoft.com/office/drawing/2014/main" id="{0937D01C-7A6D-3B54-DCA3-94718C470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8676" y="2019150"/>
            <a:ext cx="592584" cy="592584"/>
          </a:xfrm>
          <a:prstGeom prst="rect">
            <a:avLst/>
          </a:prstGeom>
        </p:spPr>
      </p:pic>
      <p:graphicFrame>
        <p:nvGraphicFramePr>
          <p:cNvPr id="2" name="Tabella 7">
            <a:extLst>
              <a:ext uri="{FF2B5EF4-FFF2-40B4-BE49-F238E27FC236}">
                <a16:creationId xmlns:a16="http://schemas.microsoft.com/office/drawing/2014/main" id="{C9A65EF7-6CE6-D5DF-BEB3-FF71102B3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71902"/>
              </p:ext>
            </p:extLst>
          </p:nvPr>
        </p:nvGraphicFramePr>
        <p:xfrm>
          <a:off x="148808" y="1904653"/>
          <a:ext cx="6404392" cy="29404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02196">
                  <a:extLst>
                    <a:ext uri="{9D8B030D-6E8A-4147-A177-3AD203B41FA5}">
                      <a16:colId xmlns:a16="http://schemas.microsoft.com/office/drawing/2014/main" val="1036689568"/>
                    </a:ext>
                  </a:extLst>
                </a:gridCol>
                <a:gridCol w="3202196">
                  <a:extLst>
                    <a:ext uri="{9D8B030D-6E8A-4147-A177-3AD203B41FA5}">
                      <a16:colId xmlns:a16="http://schemas.microsoft.com/office/drawing/2014/main" val="555351027"/>
                    </a:ext>
                  </a:extLst>
                </a:gridCol>
              </a:tblGrid>
              <a:tr h="553415">
                <a:tc gridSpan="2">
                  <a:txBody>
                    <a:bodyPr/>
                    <a:lstStyle/>
                    <a:p>
                      <a:r>
                        <a:rPr lang="it-IT" dirty="0"/>
                        <a:t>Obiettivo: Valutazione di Carpet nelle strategie per il controllo dell’oidio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976397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Area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Piemonte 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 Giorgio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Scarampi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dirty="0"/>
                        <a:t>(ASTI)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94964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Varietà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Chardonnay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640922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Età del vigneto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006327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Prova a blocchi randomizzati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20mq x plot (4 repliche)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45634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F061AE2B-1763-3D20-36CF-CFB87AAC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5" y="5420821"/>
            <a:ext cx="991518" cy="10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B4C463B-365D-4060-2C04-DDC277802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94920"/>
              </p:ext>
            </p:extLst>
          </p:nvPr>
        </p:nvGraphicFramePr>
        <p:xfrm>
          <a:off x="365761" y="827468"/>
          <a:ext cx="8087358" cy="5744082"/>
        </p:xfrm>
        <a:graphic>
          <a:graphicData uri="http://schemas.openxmlformats.org/drawingml/2006/table">
            <a:tbl>
              <a:tblPr/>
              <a:tblGrid>
                <a:gridCol w="446642">
                  <a:extLst>
                    <a:ext uri="{9D8B030D-6E8A-4147-A177-3AD203B41FA5}">
                      <a16:colId xmlns:a16="http://schemas.microsoft.com/office/drawing/2014/main" val="1084784502"/>
                    </a:ext>
                  </a:extLst>
                </a:gridCol>
                <a:gridCol w="2062321">
                  <a:extLst>
                    <a:ext uri="{9D8B030D-6E8A-4147-A177-3AD203B41FA5}">
                      <a16:colId xmlns:a16="http://schemas.microsoft.com/office/drawing/2014/main" val="2642662081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1230603370"/>
                    </a:ext>
                  </a:extLst>
                </a:gridCol>
                <a:gridCol w="601997">
                  <a:extLst>
                    <a:ext uri="{9D8B030D-6E8A-4147-A177-3AD203B41FA5}">
                      <a16:colId xmlns:a16="http://schemas.microsoft.com/office/drawing/2014/main" val="3858779820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918986450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3115665899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4223939121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3304666494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1992639117"/>
                    </a:ext>
                  </a:extLst>
                </a:gridCol>
                <a:gridCol w="42095">
                  <a:extLst>
                    <a:ext uri="{9D8B030D-6E8A-4147-A177-3AD203B41FA5}">
                      <a16:colId xmlns:a16="http://schemas.microsoft.com/office/drawing/2014/main" val="1584060108"/>
                    </a:ext>
                  </a:extLst>
                </a:gridCol>
                <a:gridCol w="856266">
                  <a:extLst>
                    <a:ext uri="{9D8B030D-6E8A-4147-A177-3AD203B41FA5}">
                      <a16:colId xmlns:a16="http://schemas.microsoft.com/office/drawing/2014/main" val="2669572606"/>
                    </a:ext>
                  </a:extLst>
                </a:gridCol>
                <a:gridCol w="504901">
                  <a:extLst>
                    <a:ext uri="{9D8B030D-6E8A-4147-A177-3AD203B41FA5}">
                      <a16:colId xmlns:a16="http://schemas.microsoft.com/office/drawing/2014/main" val="3888362712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3677999484"/>
                    </a:ext>
                  </a:extLst>
                </a:gridCol>
                <a:gridCol w="446642">
                  <a:extLst>
                    <a:ext uri="{9D8B030D-6E8A-4147-A177-3AD203B41FA5}">
                      <a16:colId xmlns:a16="http://schemas.microsoft.com/office/drawing/2014/main" val="1324716151"/>
                    </a:ext>
                  </a:extLst>
                </a:gridCol>
              </a:tblGrid>
              <a:tr h="438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PRODOTTI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Dose L-KG/HA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TIMING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669513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Testimone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non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trattato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064286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98074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962096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55044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032671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838212"/>
                  </a:ext>
                </a:extLst>
              </a:tr>
              <a:tr h="294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ABCEFGIJKMN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79179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340481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CEFG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9044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67806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86817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CEFG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689904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potassio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3,5kg/ha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IJKMN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68545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Spiroxamina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134304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Tetraconazolo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0,8l/ha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595250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0,3l/ha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5908539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880777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JLN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588072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piroxamina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6024098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etraconazolo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0,8l/ha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0077126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0,3l/ha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FJ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443507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0,5l/ha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l/ha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759051"/>
                  </a:ext>
                </a:extLst>
              </a:tr>
              <a:tr h="150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4kg/ha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kg/ha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1653494"/>
                  </a:ext>
                </a:extLst>
              </a:tr>
            </a:tbl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id="{BCD34DD3-6A7B-9D0D-A7E7-BD012E76BF4F}"/>
              </a:ext>
            </a:extLst>
          </p:cNvPr>
          <p:cNvSpPr/>
          <p:nvPr/>
        </p:nvSpPr>
        <p:spPr>
          <a:xfrm>
            <a:off x="1418831" y="38307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Protocollo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Applicazioni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99FBCF0-5910-F29E-5175-459061B75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52863"/>
              </p:ext>
            </p:extLst>
          </p:nvPr>
        </p:nvGraphicFramePr>
        <p:xfrm>
          <a:off x="8532387" y="5710352"/>
          <a:ext cx="3562350" cy="63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019">
                  <a:extLst>
                    <a:ext uri="{9D8B030D-6E8A-4147-A177-3AD203B41FA5}">
                      <a16:colId xmlns:a16="http://schemas.microsoft.com/office/drawing/2014/main" val="1476287771"/>
                    </a:ext>
                  </a:extLst>
                </a:gridCol>
                <a:gridCol w="480156">
                  <a:extLst>
                    <a:ext uri="{9D8B030D-6E8A-4147-A177-3AD203B41FA5}">
                      <a16:colId xmlns:a16="http://schemas.microsoft.com/office/drawing/2014/main" val="4157776165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1264719625"/>
                    </a:ext>
                  </a:extLst>
                </a:gridCol>
                <a:gridCol w="559949">
                  <a:extLst>
                    <a:ext uri="{9D8B030D-6E8A-4147-A177-3AD203B41FA5}">
                      <a16:colId xmlns:a16="http://schemas.microsoft.com/office/drawing/2014/main" val="1260428359"/>
                    </a:ext>
                  </a:extLst>
                </a:gridCol>
                <a:gridCol w="668776">
                  <a:extLst>
                    <a:ext uri="{9D8B030D-6E8A-4147-A177-3AD203B41FA5}">
                      <a16:colId xmlns:a16="http://schemas.microsoft.com/office/drawing/2014/main" val="1786387035"/>
                    </a:ext>
                  </a:extLst>
                </a:gridCol>
              </a:tblGrid>
              <a:tr h="33988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Rilievi</a:t>
                      </a:r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9477"/>
                  </a:ext>
                </a:extLst>
              </a:tr>
              <a:tr h="296497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02/07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13/07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23/07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05/08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934422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22376044-410D-F236-3333-55D8ACD1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899" y="1699260"/>
            <a:ext cx="2669327" cy="331465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F8E1BEC-439A-F604-89EB-CD76324FF43C}"/>
              </a:ext>
            </a:extLst>
          </p:cNvPr>
          <p:cNvSpPr/>
          <p:nvPr/>
        </p:nvSpPr>
        <p:spPr>
          <a:xfrm>
            <a:off x="8978899" y="1707211"/>
            <a:ext cx="1462959" cy="198366"/>
          </a:xfrm>
          <a:prstGeom prst="rect">
            <a:avLst/>
          </a:prstGeom>
          <a:solidFill>
            <a:srgbClr val="8DA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APPLICAZIONI</a:t>
            </a:r>
            <a:endParaRPr lang="en-US" sz="1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9365A7-D25C-2E57-DEFC-FF0B452B88AE}"/>
              </a:ext>
            </a:extLst>
          </p:cNvPr>
          <p:cNvSpPr/>
          <p:nvPr/>
        </p:nvSpPr>
        <p:spPr>
          <a:xfrm>
            <a:off x="10459558" y="1709092"/>
            <a:ext cx="575904" cy="198366"/>
          </a:xfrm>
          <a:prstGeom prst="rect">
            <a:avLst/>
          </a:prstGeom>
          <a:solidFill>
            <a:srgbClr val="8DA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BBCH</a:t>
            </a:r>
            <a:endParaRPr lang="en-US" sz="12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F1F217D-F992-DE56-86CD-F728F1ABBC04}"/>
              </a:ext>
            </a:extLst>
          </p:cNvPr>
          <p:cNvSpPr/>
          <p:nvPr/>
        </p:nvSpPr>
        <p:spPr>
          <a:xfrm>
            <a:off x="11059315" y="1709092"/>
            <a:ext cx="588912" cy="198366"/>
          </a:xfrm>
          <a:prstGeom prst="rect">
            <a:avLst/>
          </a:prstGeom>
          <a:solidFill>
            <a:srgbClr val="8DA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871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AB54E2-E3D0-419F-A9AC-BB05BEE397E1}"/>
              </a:ext>
            </a:extLst>
          </p:cNvPr>
          <p:cNvSpPr/>
          <p:nvPr/>
        </p:nvSpPr>
        <p:spPr>
          <a:xfrm>
            <a:off x="339488" y="756000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Risultati</a:t>
            </a:r>
            <a:endParaRPr lang="en-US" sz="3600" b="1" dirty="0">
              <a:solidFill>
                <a:srgbClr val="19405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EE8CC32D-1D6F-4778-89B6-5B136F62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09122"/>
              </p:ext>
            </p:extLst>
          </p:nvPr>
        </p:nvGraphicFramePr>
        <p:xfrm>
          <a:off x="339488" y="1563165"/>
          <a:ext cx="8190271" cy="5014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0E31B9A-E80F-8CB2-E807-826708BA5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23027"/>
              </p:ext>
            </p:extLst>
          </p:nvPr>
        </p:nvGraphicFramePr>
        <p:xfrm>
          <a:off x="9305601" y="897690"/>
          <a:ext cx="2238521" cy="5679927"/>
        </p:xfrm>
        <a:graphic>
          <a:graphicData uri="http://schemas.openxmlformats.org/drawingml/2006/table">
            <a:tbl>
              <a:tblPr/>
              <a:tblGrid>
                <a:gridCol w="242120">
                  <a:extLst>
                    <a:ext uri="{9D8B030D-6E8A-4147-A177-3AD203B41FA5}">
                      <a16:colId xmlns:a16="http://schemas.microsoft.com/office/drawing/2014/main" val="2108881955"/>
                    </a:ext>
                  </a:extLst>
                </a:gridCol>
                <a:gridCol w="1786240">
                  <a:extLst>
                    <a:ext uri="{9D8B030D-6E8A-4147-A177-3AD203B41FA5}">
                      <a16:colId xmlns:a16="http://schemas.microsoft.com/office/drawing/2014/main" val="461734283"/>
                    </a:ext>
                  </a:extLst>
                </a:gridCol>
                <a:gridCol w="169521">
                  <a:extLst>
                    <a:ext uri="{9D8B030D-6E8A-4147-A177-3AD203B41FA5}">
                      <a16:colId xmlns:a16="http://schemas.microsoft.com/office/drawing/2014/main" val="4036975184"/>
                    </a:ext>
                  </a:extLst>
                </a:gridCol>
                <a:gridCol w="40640">
                  <a:extLst>
                    <a:ext uri="{9D8B030D-6E8A-4147-A177-3AD203B41FA5}">
                      <a16:colId xmlns:a16="http://schemas.microsoft.com/office/drawing/2014/main" val="4011983090"/>
                    </a:ext>
                  </a:extLst>
                </a:gridCol>
              </a:tblGrid>
              <a:tr h="155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PRODOTTI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283160"/>
                  </a:ext>
                </a:extLst>
              </a:tr>
              <a:tr h="218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Testimone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non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trattato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278265"/>
                  </a:ext>
                </a:extLst>
              </a:tr>
              <a:tr h="211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72995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631856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56693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901963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458853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67045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983996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4457683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2149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397091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1328401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potassio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916650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Spiroxamina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9242298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Tetraconazolo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69640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48694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6258645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97954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piroxamina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44064"/>
                  </a:ext>
                </a:extLst>
              </a:tr>
              <a:tr h="218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etraconazolo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706076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575836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238137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</a:t>
                      </a: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80% WG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995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42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AB54E2-E3D0-419F-A9AC-BB05BEE397E1}"/>
              </a:ext>
            </a:extLst>
          </p:cNvPr>
          <p:cNvSpPr/>
          <p:nvPr/>
        </p:nvSpPr>
        <p:spPr>
          <a:xfrm>
            <a:off x="419351" y="124508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Risultati</a:t>
            </a:r>
            <a:endParaRPr lang="en-US" sz="3600" b="1" dirty="0">
              <a:solidFill>
                <a:srgbClr val="19405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5919CD6-ED09-4C3C-96BD-67F365094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692731"/>
              </p:ext>
            </p:extLst>
          </p:nvPr>
        </p:nvGraphicFramePr>
        <p:xfrm>
          <a:off x="285136" y="773911"/>
          <a:ext cx="9094839" cy="5375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8D69C8E6-C93E-A8A0-5940-3C227BCAB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91011"/>
              </p:ext>
            </p:extLst>
          </p:nvPr>
        </p:nvGraphicFramePr>
        <p:xfrm>
          <a:off x="9305601" y="897690"/>
          <a:ext cx="2238521" cy="5679927"/>
        </p:xfrm>
        <a:graphic>
          <a:graphicData uri="http://schemas.openxmlformats.org/drawingml/2006/table">
            <a:tbl>
              <a:tblPr/>
              <a:tblGrid>
                <a:gridCol w="242120">
                  <a:extLst>
                    <a:ext uri="{9D8B030D-6E8A-4147-A177-3AD203B41FA5}">
                      <a16:colId xmlns:a16="http://schemas.microsoft.com/office/drawing/2014/main" val="2108881955"/>
                    </a:ext>
                  </a:extLst>
                </a:gridCol>
                <a:gridCol w="1786240">
                  <a:extLst>
                    <a:ext uri="{9D8B030D-6E8A-4147-A177-3AD203B41FA5}">
                      <a16:colId xmlns:a16="http://schemas.microsoft.com/office/drawing/2014/main" val="461734283"/>
                    </a:ext>
                  </a:extLst>
                </a:gridCol>
                <a:gridCol w="169521">
                  <a:extLst>
                    <a:ext uri="{9D8B030D-6E8A-4147-A177-3AD203B41FA5}">
                      <a16:colId xmlns:a16="http://schemas.microsoft.com/office/drawing/2014/main" val="4036975184"/>
                    </a:ext>
                  </a:extLst>
                </a:gridCol>
                <a:gridCol w="40640">
                  <a:extLst>
                    <a:ext uri="{9D8B030D-6E8A-4147-A177-3AD203B41FA5}">
                      <a16:colId xmlns:a16="http://schemas.microsoft.com/office/drawing/2014/main" val="4011983090"/>
                    </a:ext>
                  </a:extLst>
                </a:gridCol>
              </a:tblGrid>
              <a:tr h="155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PRODOTTI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283160"/>
                  </a:ext>
                </a:extLst>
              </a:tr>
              <a:tr h="218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Testimone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non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trattato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278265"/>
                  </a:ext>
                </a:extLst>
              </a:tr>
              <a:tr h="211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72995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631856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56693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 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901963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458853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67045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983996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4457683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2149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PREV-AM PLUS (olio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essenziale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arancio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397091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1328401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potassio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916650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Spiroxamina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9242298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Tetraconazolo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69640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48694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6258645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CARPET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idrogeno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carbonato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 sodio)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979541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piroxamina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44064"/>
                  </a:ext>
                </a:extLst>
              </a:tr>
              <a:tr h="218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etraconazolo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706076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Pyriofenone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575836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Cyflufenamid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2381377"/>
                  </a:ext>
                </a:extLst>
              </a:tr>
              <a:tr h="277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Zolfo 80% WG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995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368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F455EB-C94B-95AE-F90E-AE2F076F3CAF}"/>
              </a:ext>
            </a:extLst>
          </p:cNvPr>
          <p:cNvSpPr/>
          <p:nvPr/>
        </p:nvSpPr>
        <p:spPr>
          <a:xfrm>
            <a:off x="513162" y="506665"/>
            <a:ext cx="107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Conclusioni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A6E5359B-F364-7DA7-071B-9DF9968AD4FE}"/>
              </a:ext>
            </a:extLst>
          </p:cNvPr>
          <p:cNvGraphicFramePr>
            <a:graphicFrameLocks noGrp="1"/>
          </p:cNvGraphicFramePr>
          <p:nvPr/>
        </p:nvGraphicFramePr>
        <p:xfrm>
          <a:off x="513161" y="2294024"/>
          <a:ext cx="10626615" cy="31049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626615">
                  <a:extLst>
                    <a:ext uri="{9D8B030D-6E8A-4147-A177-3AD203B41FA5}">
                      <a16:colId xmlns:a16="http://schemas.microsoft.com/office/drawing/2014/main" val="2407577725"/>
                    </a:ext>
                  </a:extLst>
                </a:gridCol>
              </a:tblGrid>
              <a:tr h="517485">
                <a:tc>
                  <a:txBody>
                    <a:bodyPr/>
                    <a:lstStyle/>
                    <a:p>
                      <a:r>
                        <a:rPr lang="it-IT" b="0" dirty="0"/>
                        <a:t>Il CARPET può essere utilizzato da solo o in miscela 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29397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Il CARPET può essere utilizzato in strategia biologica o/e integrata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204326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Il posizionamento ideale si identifica dal post – fioritura in avanti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124530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Le dosi di riferimento sono: 3-4kg/ha in miscela, 5 kg/ha da solo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897783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Volumi d’acqua di riferimento: 300-500L/ha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481296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Il numero di applicazioni consigliate: 2-3 in totale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05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24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65F356-AE80-EC23-BE26-5762ECE69E49}"/>
              </a:ext>
            </a:extLst>
          </p:cNvPr>
          <p:cNvSpPr/>
          <p:nvPr/>
        </p:nvSpPr>
        <p:spPr>
          <a:xfrm>
            <a:off x="1103164" y="2979026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it-IT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razie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l’attenzione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720918-8B22-4CBB-79CB-F29055588F0B}"/>
              </a:ext>
            </a:extLst>
          </p:cNvPr>
          <p:cNvSpPr txBox="1"/>
          <p:nvPr/>
        </p:nvSpPr>
        <p:spPr>
          <a:xfrm>
            <a:off x="246490" y="6021975"/>
            <a:ext cx="570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Michaela Sacchetti</a:t>
            </a:r>
          </a:p>
          <a:p>
            <a:r>
              <a:rPr lang="it-IT" dirty="0">
                <a:solidFill>
                  <a:srgbClr val="C6E0B4"/>
                </a:solidFill>
              </a:rPr>
              <a:t>Marketing Manager Ascenza Italia</a:t>
            </a:r>
            <a:endParaRPr lang="en-US" dirty="0">
              <a:solidFill>
                <a:srgbClr val="C6E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6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2708C6E8-B3D2-46AE-97F2-B7073CB29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63811"/>
              </p:ext>
            </p:extLst>
          </p:nvPr>
        </p:nvGraphicFramePr>
        <p:xfrm>
          <a:off x="1873189" y="932157"/>
          <a:ext cx="7324079" cy="4625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2" name="Picture 8" descr="ORTICA COMUNE">
            <a:extLst>
              <a:ext uri="{FF2B5EF4-FFF2-40B4-BE49-F238E27FC236}">
                <a16:creationId xmlns:a16="http://schemas.microsoft.com/office/drawing/2014/main" id="{7DFBF015-67A7-4A51-B6C2-837CA4BB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510" y="3809298"/>
            <a:ext cx="973852" cy="9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DE2F41-EBB5-4A0A-A606-42832EE7ECE7}"/>
              </a:ext>
            </a:extLst>
          </p:cNvPr>
          <p:cNvSpPr txBox="1"/>
          <p:nvPr/>
        </p:nvSpPr>
        <p:spPr>
          <a:xfrm>
            <a:off x="1575912" y="280134"/>
            <a:ext cx="9642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3600" b="1" dirty="0">
                <a:solidFill>
                  <a:srgbClr val="00AEA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Blexia – </a:t>
            </a:r>
            <a:r>
              <a:rPr lang="en-GB" sz="3600" b="1" dirty="0" err="1">
                <a:solidFill>
                  <a:srgbClr val="00AEA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BioProtection</a:t>
            </a:r>
            <a:r>
              <a:rPr lang="en-GB" sz="3600" b="1" dirty="0">
                <a:solidFill>
                  <a:srgbClr val="00AEA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Ascenza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95E0715-7A7D-4545-BC85-6470EF91A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8261" y="3882592"/>
            <a:ext cx="1547979" cy="3362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94CEF8E-E53F-485A-89ED-1B1D78563D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533" y="2078048"/>
            <a:ext cx="1687135" cy="4147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2ECC5B-BA7C-4D56-8D35-38CF19653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111" y="2964925"/>
            <a:ext cx="1987555" cy="3920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C1E40F-58A4-4FDE-A430-8175DDA1E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111" y="1104549"/>
            <a:ext cx="1522136" cy="392065"/>
          </a:xfrm>
          <a:prstGeom prst="rect">
            <a:avLst/>
          </a:prstGeom>
        </p:spPr>
      </p:pic>
      <p:pic>
        <p:nvPicPr>
          <p:cNvPr id="1030" name="Picture 6" descr="Equiseto proprietà, benefici e controindicazioni">
            <a:extLst>
              <a:ext uri="{FF2B5EF4-FFF2-40B4-BE49-F238E27FC236}">
                <a16:creationId xmlns:a16="http://schemas.microsoft.com/office/drawing/2014/main" id="{203E6375-D227-47DB-A3D4-914FBBBCD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857" y="2078047"/>
            <a:ext cx="636139" cy="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carbonato di sodio - Wikipedia">
            <a:extLst>
              <a:ext uri="{FF2B5EF4-FFF2-40B4-BE49-F238E27FC236}">
                <a16:creationId xmlns:a16="http://schemas.microsoft.com/office/drawing/2014/main" id="{EAD71BDD-AF24-4043-9A8C-D341E7FA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18" y="1327792"/>
            <a:ext cx="888036" cy="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8C8055A-3743-442C-A4C2-CBC6CB5B51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72533" y="4767508"/>
            <a:ext cx="1713707" cy="470593"/>
          </a:xfrm>
          <a:prstGeom prst="rect">
            <a:avLst/>
          </a:prstGeom>
        </p:spPr>
      </p:pic>
      <p:sp>
        <p:nvSpPr>
          <p:cNvPr id="18" name="object 19">
            <a:extLst>
              <a:ext uri="{FF2B5EF4-FFF2-40B4-BE49-F238E27FC236}">
                <a16:creationId xmlns:a16="http://schemas.microsoft.com/office/drawing/2014/main" id="{18321492-80EB-4858-A8E6-B7B79430A225}"/>
              </a:ext>
            </a:extLst>
          </p:cNvPr>
          <p:cNvSpPr/>
          <p:nvPr/>
        </p:nvSpPr>
        <p:spPr>
          <a:xfrm>
            <a:off x="9429779" y="3088046"/>
            <a:ext cx="600293" cy="6819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632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EC94B0B-C274-48CE-8806-9B36A8A47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1856" y="4946889"/>
            <a:ext cx="490067" cy="47059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568A1DF-774F-4849-B179-FDE0D355F8B9}"/>
              </a:ext>
            </a:extLst>
          </p:cNvPr>
          <p:cNvSpPr txBox="1"/>
          <p:nvPr/>
        </p:nvSpPr>
        <p:spPr>
          <a:xfrm>
            <a:off x="1351574" y="5475251"/>
            <a:ext cx="948885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endParaRPr lang="en-US" sz="1200" dirty="0">
              <a:solidFill>
                <a:srgbClr val="000000"/>
              </a:solidFill>
              <a:latin typeface="Futura PT"/>
            </a:endParaRPr>
          </a:p>
          <a:p>
            <a:pPr defTabSz="914377"/>
            <a:r>
              <a:rPr lang="it-IT" sz="1200" dirty="0">
                <a:solidFill>
                  <a:srgbClr val="000000"/>
                </a:solidFill>
                <a:latin typeface="Futura PT"/>
              </a:rPr>
              <a:t> </a:t>
            </a:r>
            <a:r>
              <a:rPr lang="it-IT" sz="1100" dirty="0">
                <a:solidFill>
                  <a:srgbClr val="000000"/>
                </a:solidFill>
                <a:latin typeface="Futura PT"/>
              </a:rPr>
              <a:t>Sono sostanze autorizzate ai sensi del seguente regolamento: </a:t>
            </a:r>
          </a:p>
          <a:p>
            <a:pPr defTabSz="914377"/>
            <a:r>
              <a:rPr lang="it-IT" sz="1100" dirty="0">
                <a:solidFill>
                  <a:srgbClr val="000000"/>
                </a:solidFill>
                <a:latin typeface="Neo Sans W1G Light"/>
              </a:rPr>
              <a:t>• </a:t>
            </a:r>
            <a:r>
              <a:rPr lang="it-IT" sz="1100" dirty="0">
                <a:solidFill>
                  <a:srgbClr val="000000"/>
                </a:solidFill>
                <a:latin typeface="Futura PT"/>
              </a:rPr>
              <a:t>Regolamento (EC) n. 1107/2009 art. 23 del Parlamento europeo e del Consiglio (</a:t>
            </a:r>
            <a:r>
              <a:rPr lang="it-IT" sz="1100" b="1" dirty="0">
                <a:solidFill>
                  <a:srgbClr val="000000"/>
                </a:solidFill>
                <a:latin typeface="Futura PT"/>
              </a:rPr>
              <a:t>Immissione sul mercato dei prodotti fitosanitari – art.23 Definizione dei criteri di immissione sul mercato di una SOSTANZA DI BASE</a:t>
            </a:r>
            <a:r>
              <a:rPr lang="it-IT" sz="1100" dirty="0">
                <a:solidFill>
                  <a:srgbClr val="000000"/>
                </a:solidFill>
                <a:latin typeface="Futura PT"/>
              </a:rPr>
              <a:t>) </a:t>
            </a:r>
          </a:p>
          <a:p>
            <a:pPr defTabSz="914377"/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Parentesi quadra aperta 3">
            <a:extLst>
              <a:ext uri="{FF2B5EF4-FFF2-40B4-BE49-F238E27FC236}">
                <a16:creationId xmlns:a16="http://schemas.microsoft.com/office/drawing/2014/main" id="{6D5C54E2-D6A5-465E-98BF-CE6014A2AFE3}"/>
              </a:ext>
            </a:extLst>
          </p:cNvPr>
          <p:cNvSpPr/>
          <p:nvPr/>
        </p:nvSpPr>
        <p:spPr>
          <a:xfrm>
            <a:off x="1070708" y="949297"/>
            <a:ext cx="101600" cy="3646151"/>
          </a:xfrm>
          <a:prstGeom prst="leftBracket">
            <a:avLst/>
          </a:prstGeom>
          <a:ln w="57150">
            <a:solidFill>
              <a:srgbClr val="00B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25CE0B48-29BB-4CB9-B6C6-6D4D9E448DDA}"/>
              </a:ext>
            </a:extLst>
          </p:cNvPr>
          <p:cNvSpPr/>
          <p:nvPr/>
        </p:nvSpPr>
        <p:spPr>
          <a:xfrm>
            <a:off x="282118" y="2625970"/>
            <a:ext cx="500185" cy="3540369"/>
          </a:xfrm>
          <a:prstGeom prst="curvedRightArrow">
            <a:avLst/>
          </a:prstGeom>
          <a:solidFill>
            <a:srgbClr val="00B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2D555053-6B17-5FCA-F8DA-B1C48405CB31}"/>
              </a:ext>
            </a:extLst>
          </p:cNvPr>
          <p:cNvSpPr/>
          <p:nvPr/>
        </p:nvSpPr>
        <p:spPr>
          <a:xfrm>
            <a:off x="2202511" y="992964"/>
            <a:ext cx="5200153" cy="62560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C7B8AB8-D5F5-4383-9DE0-D6791725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09" y="338295"/>
            <a:ext cx="2820907" cy="726597"/>
          </a:xfrm>
          <a:prstGeom prst="rect">
            <a:avLst/>
          </a:prstGeom>
        </p:spPr>
      </p:pic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CC956D6B-088A-4435-B7E1-1670A0CAD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713827"/>
              </p:ext>
            </p:extLst>
          </p:nvPr>
        </p:nvGraphicFramePr>
        <p:xfrm>
          <a:off x="957327" y="1591698"/>
          <a:ext cx="7987889" cy="30156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2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602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DESCRIZIONE</a:t>
                      </a:r>
                      <a:endParaRPr sz="1600" b="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 anchor="ctr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just">
                        <a:lnSpc>
                          <a:spcPct val="100000"/>
                        </a:lnSpc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ahoma"/>
                        </a:rPr>
                        <a:t>Idrogeno carbonato di sodio per il controllo di oidio di vite e orticole</a:t>
                      </a:r>
                    </a:p>
                  </a:txBody>
                  <a:tcPr marL="0" marR="0" marT="6334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FORMULAZIONE</a:t>
                      </a:r>
                      <a:endParaRPr sz="160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 anchor="ctr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imes New Roman"/>
                        </a:rPr>
                        <a:t>  polvere solubile (SP)</a:t>
                      </a:r>
                      <a:endParaRPr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6334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COMPOSIZIONE</a:t>
                      </a:r>
                      <a:endParaRPr sz="160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 anchor="ctr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imes New Roman"/>
                        </a:rPr>
                        <a:t>  Idrogeno carbonato di sodio 990 g/kg</a:t>
                      </a:r>
                      <a:endParaRPr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6334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682843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MODALITA’ D’AZIONE</a:t>
                      </a:r>
                      <a:endParaRPr sz="160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imes New Roman"/>
                        </a:rPr>
                        <a:t>  Contatto</a:t>
                      </a:r>
                      <a:endParaRPr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6334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82937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TIPO DI APPLICAZIONE</a:t>
                      </a:r>
                      <a:endParaRPr sz="160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just">
                        <a:lnSpc>
                          <a:spcPct val="100000"/>
                        </a:lnSpc>
                      </a:pPr>
                      <a:r>
                        <a:rPr lang="it-IT" sz="16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ahoma"/>
                        </a:rPr>
                        <a:t>Fogliare</a:t>
                      </a:r>
                    </a:p>
                  </a:txBody>
                  <a:tcPr marL="0" marR="0" marT="6334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+mj-lt"/>
                          <a:cs typeface="Tahoma"/>
                        </a:rPr>
                        <a:t>DOSE</a:t>
                      </a:r>
                      <a:endParaRPr sz="1600" dirty="0">
                        <a:solidFill>
                          <a:schemeClr val="tx1"/>
                        </a:solidFill>
                        <a:latin typeface="+mj-lt"/>
                        <a:cs typeface="Tahoma"/>
                      </a:endParaRPr>
                    </a:p>
                  </a:txBody>
                  <a:tcPr marL="0" marR="0" marT="151440" marB="0" anchor="ctr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just">
                        <a:lnSpc>
                          <a:spcPct val="100000"/>
                        </a:lnSpc>
                      </a:pPr>
                      <a:r>
                        <a:rPr lang="it-IT" sz="16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cs typeface="Tahoma"/>
                        </a:rPr>
                        <a:t>3-5 kg/ha</a:t>
                      </a:r>
                    </a:p>
                  </a:txBody>
                  <a:tcPr marL="0" marR="0" marT="6334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408110"/>
                  </a:ext>
                </a:extLst>
              </a:tr>
            </a:tbl>
          </a:graphicData>
        </a:graphic>
      </p:graphicFrame>
      <p:sp>
        <p:nvSpPr>
          <p:cNvPr id="12" name="object 11">
            <a:extLst>
              <a:ext uri="{FF2B5EF4-FFF2-40B4-BE49-F238E27FC236}">
                <a16:creationId xmlns:a16="http://schemas.microsoft.com/office/drawing/2014/main" id="{1BE01906-43CD-44C4-82D3-49D3518BD068}"/>
              </a:ext>
            </a:extLst>
          </p:cNvPr>
          <p:cNvSpPr txBox="1">
            <a:spLocks/>
          </p:cNvSpPr>
          <p:nvPr/>
        </p:nvSpPr>
        <p:spPr>
          <a:xfrm>
            <a:off x="1569462" y="1066446"/>
            <a:ext cx="227620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PROFILO DEL PRODOTTO</a:t>
            </a:r>
          </a:p>
        </p:txBody>
      </p:sp>
      <p:pic>
        <p:nvPicPr>
          <p:cNvPr id="13" name="Picture 12" descr="Bicarbonato di sodio - Wikipedia">
            <a:extLst>
              <a:ext uri="{FF2B5EF4-FFF2-40B4-BE49-F238E27FC236}">
                <a16:creationId xmlns:a16="http://schemas.microsoft.com/office/drawing/2014/main" id="{2378200F-9576-4A9E-AE74-650E37C6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043" y="1407383"/>
            <a:ext cx="1196312" cy="6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29D1EB2-C454-4866-9272-F3EF39DA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318" y="2477196"/>
            <a:ext cx="1686891" cy="23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01EE41DE-C399-4717-9E99-2EC2D730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4" y="293020"/>
            <a:ext cx="2820907" cy="7265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201DD4-AC53-48BD-95D3-1A4D9EF4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281" y="1905929"/>
            <a:ext cx="5557151" cy="30461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801EDF44-309C-4166-9847-B4F204FCAFD9}"/>
              </a:ext>
            </a:extLst>
          </p:cNvPr>
          <p:cNvSpPr txBox="1">
            <a:spLocks/>
          </p:cNvSpPr>
          <p:nvPr/>
        </p:nvSpPr>
        <p:spPr>
          <a:xfrm>
            <a:off x="281473" y="2426875"/>
            <a:ext cx="282090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CONTATTO  (azione osmotica)</a:t>
            </a:r>
          </a:p>
        </p:txBody>
      </p:sp>
      <p:pic>
        <p:nvPicPr>
          <p:cNvPr id="7" name="Picture 4" descr="Oidio - Come Combatterlo - Botanica Urbana Grow Shop">
            <a:extLst>
              <a:ext uri="{FF2B5EF4-FFF2-40B4-BE49-F238E27FC236}">
                <a16:creationId xmlns:a16="http://schemas.microsoft.com/office/drawing/2014/main" id="{6745C7FE-3D83-46C1-86E7-E100BCF6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1" y="2843924"/>
            <a:ext cx="2811499" cy="179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2o icon Royalty Free Vector Image - VectorStock">
            <a:extLst>
              <a:ext uri="{FF2B5EF4-FFF2-40B4-BE49-F238E27FC236}">
                <a16:creationId xmlns:a16="http://schemas.microsoft.com/office/drawing/2014/main" id="{2AAD05E8-9DAB-464E-B14A-0440E572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 b="17842"/>
          <a:stretch/>
        </p:blipFill>
        <p:spPr bwMode="auto">
          <a:xfrm>
            <a:off x="2231773" y="4741819"/>
            <a:ext cx="931508" cy="8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circolare a sinistra 9">
            <a:extLst>
              <a:ext uri="{FF2B5EF4-FFF2-40B4-BE49-F238E27FC236}">
                <a16:creationId xmlns:a16="http://schemas.microsoft.com/office/drawing/2014/main" id="{ACB46B76-3719-43AF-BF89-ED108F54A7DD}"/>
              </a:ext>
            </a:extLst>
          </p:cNvPr>
          <p:cNvSpPr/>
          <p:nvPr/>
        </p:nvSpPr>
        <p:spPr>
          <a:xfrm rot="21293817" flipH="1">
            <a:off x="1722787" y="3897026"/>
            <a:ext cx="567739" cy="13115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442C33F-2002-4CA0-89A6-CF05B8845215}"/>
              </a:ext>
            </a:extLst>
          </p:cNvPr>
          <p:cNvSpPr txBox="1">
            <a:spLocks/>
          </p:cNvSpPr>
          <p:nvPr/>
        </p:nvSpPr>
        <p:spPr>
          <a:xfrm>
            <a:off x="616055" y="5554547"/>
            <a:ext cx="193953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DISITRATAZIONE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(morte della cellula)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770C19C7-F8F4-4C3D-AD55-0DD265DDBAB2}"/>
              </a:ext>
            </a:extLst>
          </p:cNvPr>
          <p:cNvSpPr txBox="1">
            <a:spLocks/>
          </p:cNvSpPr>
          <p:nvPr/>
        </p:nvSpPr>
        <p:spPr>
          <a:xfrm>
            <a:off x="3349441" y="685073"/>
            <a:ext cx="168689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Modalità d’azione</a:t>
            </a: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F3A2C289-B4DA-426C-88DE-7A1804AF39FD}"/>
              </a:ext>
            </a:extLst>
          </p:cNvPr>
          <p:cNvSpPr txBox="1">
            <a:spLocks/>
          </p:cNvSpPr>
          <p:nvPr/>
        </p:nvSpPr>
        <p:spPr>
          <a:xfrm>
            <a:off x="9039696" y="2134800"/>
            <a:ext cx="244133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PREVENTIVA (aumento pH)</a:t>
            </a:r>
          </a:p>
        </p:txBody>
      </p:sp>
      <p:pic>
        <p:nvPicPr>
          <p:cNvPr id="14" name="Immagine 13" descr="Immagine che contiene esterni, giardino, verdura&#10;&#10;Descrizione generata automaticamente">
            <a:extLst>
              <a:ext uri="{FF2B5EF4-FFF2-40B4-BE49-F238E27FC236}">
                <a16:creationId xmlns:a16="http://schemas.microsoft.com/office/drawing/2014/main" id="{33FE989F-CF3B-4AF7-872B-1234EBCEAF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61" t="21083" b="4618"/>
          <a:stretch/>
        </p:blipFill>
        <p:spPr>
          <a:xfrm>
            <a:off x="9090234" y="2446322"/>
            <a:ext cx="2146524" cy="2644068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4A856AAB-C411-48ED-B178-34627D5F3777}"/>
              </a:ext>
            </a:extLst>
          </p:cNvPr>
          <p:cNvSpPr/>
          <p:nvPr/>
        </p:nvSpPr>
        <p:spPr>
          <a:xfrm>
            <a:off x="9538121" y="2900674"/>
            <a:ext cx="1444487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sp>
        <p:nvSpPr>
          <p:cNvPr id="16" name="Freccia in su 15">
            <a:extLst>
              <a:ext uri="{FF2B5EF4-FFF2-40B4-BE49-F238E27FC236}">
                <a16:creationId xmlns:a16="http://schemas.microsoft.com/office/drawing/2014/main" id="{62261D79-72D9-4F6D-AAE7-C6AC823600E9}"/>
              </a:ext>
            </a:extLst>
          </p:cNvPr>
          <p:cNvSpPr/>
          <p:nvPr/>
        </p:nvSpPr>
        <p:spPr>
          <a:xfrm>
            <a:off x="10422835" y="3114961"/>
            <a:ext cx="278296" cy="42596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68AD89-DF2D-4043-805C-86E015925749}"/>
              </a:ext>
            </a:extLst>
          </p:cNvPr>
          <p:cNvSpPr txBox="1"/>
          <p:nvPr/>
        </p:nvSpPr>
        <p:spPr>
          <a:xfrm>
            <a:off x="9929427" y="3171589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pH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E0927645-1BBE-4431-8681-591E001FEEB6}"/>
              </a:ext>
            </a:extLst>
          </p:cNvPr>
          <p:cNvSpPr txBox="1">
            <a:spLocks/>
          </p:cNvSpPr>
          <p:nvPr/>
        </p:nvSpPr>
        <p:spPr>
          <a:xfrm>
            <a:off x="9181008" y="5448528"/>
            <a:ext cx="214652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92045" algn="l"/>
              </a:tabLst>
            </a:pPr>
            <a:r>
              <a:rPr lang="it-IT" sz="1600" dirty="0"/>
              <a:t>Ambiente alcalino blocca lo sviluppo dei funghi</a:t>
            </a:r>
          </a:p>
        </p:txBody>
      </p:sp>
    </p:spTree>
    <p:extLst>
      <p:ext uri="{BB962C8B-B14F-4D97-AF65-F5344CB8AC3E}">
        <p14:creationId xmlns:p14="http://schemas.microsoft.com/office/powerpoint/2010/main" val="8245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  <p:bldP spid="13" grpId="0"/>
      <p:bldP spid="15" grpId="0" animBg="1"/>
      <p:bldP spid="16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F455EB-C94B-95AE-F90E-AE2F076F3CAF}"/>
              </a:ext>
            </a:extLst>
          </p:cNvPr>
          <p:cNvSpPr/>
          <p:nvPr/>
        </p:nvSpPr>
        <p:spPr>
          <a:xfrm>
            <a:off x="513162" y="506665"/>
            <a:ext cx="107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Obiettivi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prove  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A6E5359B-F364-7DA7-071B-9DF9968AD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973464"/>
              </p:ext>
            </p:extLst>
          </p:nvPr>
        </p:nvGraphicFramePr>
        <p:xfrm>
          <a:off x="513161" y="2294024"/>
          <a:ext cx="10626615" cy="20699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626615">
                  <a:extLst>
                    <a:ext uri="{9D8B030D-6E8A-4147-A177-3AD203B41FA5}">
                      <a16:colId xmlns:a16="http://schemas.microsoft.com/office/drawing/2014/main" val="2407577725"/>
                    </a:ext>
                  </a:extLst>
                </a:gridCol>
              </a:tblGrid>
              <a:tr h="517485">
                <a:tc>
                  <a:txBody>
                    <a:bodyPr/>
                    <a:lstStyle/>
                    <a:p>
                      <a:r>
                        <a:rPr lang="it-IT" b="0" dirty="0"/>
                        <a:t>Valutazione dell’efficacia e selettività di Carpet inserito in strategie BIO e integrate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29397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Valutazione dell’efficacia di Carpet vs zolfo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204326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Valutazione dell’utilizzo di Carpet nell’ottica dell’ottimizzazione dello zolfo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124530"/>
                  </a:ext>
                </a:extLst>
              </a:tr>
              <a:tr h="517485">
                <a:tc>
                  <a:txBody>
                    <a:bodyPr/>
                    <a:lstStyle/>
                    <a:p>
                      <a:r>
                        <a:rPr lang="it-IT" dirty="0"/>
                        <a:t>Valutazione dell’utilizzo di Carpet in miscela con l’olio essenziale di arancio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44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43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EABB72-872C-3B48-99B6-C38AC65EC435}"/>
              </a:ext>
            </a:extLst>
          </p:cNvPr>
          <p:cNvSpPr txBox="1">
            <a:spLocks/>
          </p:cNvSpPr>
          <p:nvPr/>
        </p:nvSpPr>
        <p:spPr>
          <a:xfrm>
            <a:off x="11429158" y="6199790"/>
            <a:ext cx="433047" cy="241141"/>
          </a:xfrm>
          <a:prstGeom prst="rect">
            <a:avLst/>
          </a:prstGeom>
        </p:spPr>
        <p:txBody>
          <a:bodyPr/>
          <a:lstStyle>
            <a:defPPr>
              <a:defRPr lang="en-P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AD29860E-7A6A-C94E-AE9B-634B0BD9338E}" type="slidenum">
              <a:rPr lang="en-PT">
                <a:solidFill>
                  <a:prstClr val="black"/>
                </a:solidFill>
              </a:rPr>
              <a:pPr defTabSz="914377">
                <a:defRPr/>
              </a:pPr>
              <a:t>6</a:t>
            </a:fld>
            <a:endParaRPr lang="en-PT" dirty="0">
              <a:solidFill>
                <a:prstClr val="black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25FE8-0281-4DC0-9E54-DDEFACF61118}"/>
              </a:ext>
            </a:extLst>
          </p:cNvPr>
          <p:cNvSpPr/>
          <p:nvPr/>
        </p:nvSpPr>
        <p:spPr>
          <a:xfrm>
            <a:off x="1801386" y="361472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Prova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Oidio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Vite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Toscana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B4AF7D6-E8AD-FDEF-60E0-A38EAF55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92" y="1308368"/>
            <a:ext cx="4114311" cy="46440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Elemento grafico 9" descr="Indicatore con riempimento a tinta unita">
            <a:extLst>
              <a:ext uri="{FF2B5EF4-FFF2-40B4-BE49-F238E27FC236}">
                <a16:creationId xmlns:a16="http://schemas.microsoft.com/office/drawing/2014/main" id="{0937D01C-7A6D-3B54-DCA3-94718C470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516" y="2527150"/>
            <a:ext cx="592584" cy="592584"/>
          </a:xfrm>
          <a:prstGeom prst="rect">
            <a:avLst/>
          </a:prstGeom>
        </p:spPr>
      </p:pic>
      <p:graphicFrame>
        <p:nvGraphicFramePr>
          <p:cNvPr id="2" name="Tabella 7">
            <a:extLst>
              <a:ext uri="{FF2B5EF4-FFF2-40B4-BE49-F238E27FC236}">
                <a16:creationId xmlns:a16="http://schemas.microsoft.com/office/drawing/2014/main" id="{C9A65EF7-6CE6-D5DF-BEB3-FF71102B3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54609"/>
              </p:ext>
            </p:extLst>
          </p:nvPr>
        </p:nvGraphicFramePr>
        <p:xfrm>
          <a:off x="148808" y="1904653"/>
          <a:ext cx="6214670" cy="29404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07335">
                  <a:extLst>
                    <a:ext uri="{9D8B030D-6E8A-4147-A177-3AD203B41FA5}">
                      <a16:colId xmlns:a16="http://schemas.microsoft.com/office/drawing/2014/main" val="1036689568"/>
                    </a:ext>
                  </a:extLst>
                </a:gridCol>
                <a:gridCol w="3107335">
                  <a:extLst>
                    <a:ext uri="{9D8B030D-6E8A-4147-A177-3AD203B41FA5}">
                      <a16:colId xmlns:a16="http://schemas.microsoft.com/office/drawing/2014/main" val="555351027"/>
                    </a:ext>
                  </a:extLst>
                </a:gridCol>
              </a:tblGrid>
              <a:tr h="553415">
                <a:tc gridSpan="2">
                  <a:txBody>
                    <a:bodyPr/>
                    <a:lstStyle/>
                    <a:p>
                      <a:r>
                        <a:rPr lang="it-IT" dirty="0"/>
                        <a:t>Obiettivo: Valutazione di Carpet nelle strategie per il controllo dell’oidio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976397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Area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Toscana</a:t>
                      </a:r>
                    </a:p>
                    <a:p>
                      <a:r>
                        <a:rPr lang="it-IT" dirty="0"/>
                        <a:t>Crespina </a:t>
                      </a:r>
                      <a:r>
                        <a:rPr lang="it-IT" dirty="0" err="1"/>
                        <a:t>Lorenziana</a:t>
                      </a:r>
                      <a:r>
                        <a:rPr lang="it-IT" dirty="0"/>
                        <a:t> (Pisa)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94964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Varietà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Colorino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640922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Età del vigneto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006327"/>
                  </a:ext>
                </a:extLst>
              </a:tr>
              <a:tr h="553415">
                <a:tc>
                  <a:txBody>
                    <a:bodyPr/>
                    <a:lstStyle/>
                    <a:p>
                      <a:r>
                        <a:rPr lang="it-IT" dirty="0"/>
                        <a:t>Prova a blocchi randomizzati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 piante x plot (4 repliche)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4563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AC96F79-DF98-449C-2CD2-09658FBC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2802" r="20714" b="15225"/>
          <a:stretch>
            <a:fillRect/>
          </a:stretch>
        </p:blipFill>
        <p:spPr bwMode="auto">
          <a:xfrm>
            <a:off x="329795" y="5312637"/>
            <a:ext cx="1538725" cy="89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65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EABB72-872C-3B48-99B6-C38AC65EC435}"/>
              </a:ext>
            </a:extLst>
          </p:cNvPr>
          <p:cNvSpPr txBox="1">
            <a:spLocks/>
          </p:cNvSpPr>
          <p:nvPr/>
        </p:nvSpPr>
        <p:spPr>
          <a:xfrm>
            <a:off x="11429158" y="6199790"/>
            <a:ext cx="433047" cy="241141"/>
          </a:xfrm>
          <a:prstGeom prst="rect">
            <a:avLst/>
          </a:prstGeom>
        </p:spPr>
        <p:txBody>
          <a:bodyPr/>
          <a:lstStyle>
            <a:defPPr>
              <a:defRPr lang="en-P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AD29860E-7A6A-C94E-AE9B-634B0BD9338E}" type="slidenum">
              <a:rPr lang="en-PT">
                <a:solidFill>
                  <a:prstClr val="black"/>
                </a:solidFill>
              </a:rPr>
              <a:pPr defTabSz="914377">
                <a:defRPr/>
              </a:pPr>
              <a:t>7</a:t>
            </a:fld>
            <a:endParaRPr lang="en-PT" dirty="0">
              <a:solidFill>
                <a:prstClr val="black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25FE8-0281-4DC0-9E54-DDEFACF61118}"/>
              </a:ext>
            </a:extLst>
          </p:cNvPr>
          <p:cNvSpPr/>
          <p:nvPr/>
        </p:nvSpPr>
        <p:spPr>
          <a:xfrm>
            <a:off x="1418831" y="38307"/>
            <a:ext cx="935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Protocollo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36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Applicazioni</a:t>
            </a:r>
            <a:r>
              <a:rPr lang="en-US" sz="36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1A797AF3-A568-425B-8635-FBBC4624C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717301"/>
              </p:ext>
            </p:extLst>
          </p:nvPr>
        </p:nvGraphicFramePr>
        <p:xfrm>
          <a:off x="1418831" y="764216"/>
          <a:ext cx="6449989" cy="519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119">
                  <a:extLst>
                    <a:ext uri="{9D8B030D-6E8A-4147-A177-3AD203B41FA5}">
                      <a16:colId xmlns:a16="http://schemas.microsoft.com/office/drawing/2014/main" val="950805045"/>
                    </a:ext>
                  </a:extLst>
                </a:gridCol>
                <a:gridCol w="3101447">
                  <a:extLst>
                    <a:ext uri="{9D8B030D-6E8A-4147-A177-3AD203B41FA5}">
                      <a16:colId xmlns:a16="http://schemas.microsoft.com/office/drawing/2014/main" val="1984710395"/>
                    </a:ext>
                  </a:extLst>
                </a:gridCol>
                <a:gridCol w="1174843">
                  <a:extLst>
                    <a:ext uri="{9D8B030D-6E8A-4147-A177-3AD203B41FA5}">
                      <a16:colId xmlns:a16="http://schemas.microsoft.com/office/drawing/2014/main" val="1092611551"/>
                    </a:ext>
                  </a:extLst>
                </a:gridCol>
                <a:gridCol w="1447580">
                  <a:extLst>
                    <a:ext uri="{9D8B030D-6E8A-4147-A177-3AD203B41FA5}">
                      <a16:colId xmlns:a16="http://schemas.microsoft.com/office/drawing/2014/main" val="4181009745"/>
                    </a:ext>
                  </a:extLst>
                </a:gridCol>
              </a:tblGrid>
              <a:tr h="48915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Thesis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Prodotti</a:t>
                      </a:r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1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Rate</a:t>
                      </a:r>
                    </a:p>
                    <a:p>
                      <a:pPr marL="0" algn="ctr" defTabSz="914400" rtl="0" eaLnBrk="1" latinLnBrk="0" hangingPunct="1"/>
                      <a:r>
                        <a:rPr lang="pt-PT" sz="11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Kg-L </a:t>
                      </a:r>
                      <a:r>
                        <a:rPr lang="pt-PT" sz="11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fp</a:t>
                      </a:r>
                      <a:r>
                        <a:rPr lang="pt-PT" sz="11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pt-PT" sz="11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</a:t>
                      </a:r>
                      <a:r>
                        <a:rPr lang="pt-PT" sz="11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Application Timing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91570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298029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55349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18373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CARPET+ zolfo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+ 2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92300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PLUS+ bicarbonato di sodio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+ 4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677995"/>
                  </a:ext>
                </a:extLst>
              </a:tr>
              <a:tr h="276559"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155814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 + zolfo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+2,5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094265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96370"/>
                  </a:ext>
                </a:extLst>
              </a:tr>
              <a:tr h="276559"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pumilus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32034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10810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amiloliquefaciens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648450"/>
                  </a:ext>
                </a:extLst>
              </a:tr>
              <a:tr h="276559"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802651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06256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743026"/>
                  </a:ext>
                </a:extLst>
              </a:tr>
              <a:tr h="276559"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9063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69234"/>
                  </a:ext>
                </a:extLst>
              </a:tr>
              <a:tr h="276559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59787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F3420B8-8D44-43F3-80C5-7958C00EE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03807"/>
              </p:ext>
            </p:extLst>
          </p:nvPr>
        </p:nvGraphicFramePr>
        <p:xfrm>
          <a:off x="394182" y="6029706"/>
          <a:ext cx="8452212" cy="714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635">
                  <a:extLst>
                    <a:ext uri="{9D8B030D-6E8A-4147-A177-3AD203B41FA5}">
                      <a16:colId xmlns:a16="http://schemas.microsoft.com/office/drawing/2014/main" val="4167202101"/>
                    </a:ext>
                  </a:extLst>
                </a:gridCol>
                <a:gridCol w="721112">
                  <a:extLst>
                    <a:ext uri="{9D8B030D-6E8A-4147-A177-3AD203B41FA5}">
                      <a16:colId xmlns:a16="http://schemas.microsoft.com/office/drawing/2014/main" val="359087188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912403142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224934808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4101698748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2385482857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1359599428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4014788714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3022257323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2984387327"/>
                    </a:ext>
                  </a:extLst>
                </a:gridCol>
                <a:gridCol w="738385">
                  <a:extLst>
                    <a:ext uri="{9D8B030D-6E8A-4147-A177-3AD203B41FA5}">
                      <a16:colId xmlns:a16="http://schemas.microsoft.com/office/drawing/2014/main" val="3823387460"/>
                    </a:ext>
                  </a:extLst>
                </a:gridCol>
              </a:tblGrid>
              <a:tr h="35701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Applicazioni</a:t>
                      </a:r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345421"/>
                  </a:ext>
                </a:extLst>
              </a:tr>
              <a:tr h="35701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12-05-22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19-05-22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27-05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02-06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06-07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552199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06B64A1-115B-4681-A457-D6D235468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55460"/>
              </p:ext>
            </p:extLst>
          </p:nvPr>
        </p:nvGraphicFramePr>
        <p:xfrm>
          <a:off x="8248262" y="2758994"/>
          <a:ext cx="3463714" cy="106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00">
                  <a:extLst>
                    <a:ext uri="{9D8B030D-6E8A-4147-A177-3AD203B41FA5}">
                      <a16:colId xmlns:a16="http://schemas.microsoft.com/office/drawing/2014/main" val="1476287771"/>
                    </a:ext>
                  </a:extLst>
                </a:gridCol>
                <a:gridCol w="788186">
                  <a:extLst>
                    <a:ext uri="{9D8B030D-6E8A-4147-A177-3AD203B41FA5}">
                      <a16:colId xmlns:a16="http://schemas.microsoft.com/office/drawing/2014/main" val="4157776165"/>
                    </a:ext>
                  </a:extLst>
                </a:gridCol>
                <a:gridCol w="807064">
                  <a:extLst>
                    <a:ext uri="{9D8B030D-6E8A-4147-A177-3AD203B41FA5}">
                      <a16:colId xmlns:a16="http://schemas.microsoft.com/office/drawing/2014/main" val="1264719625"/>
                    </a:ext>
                  </a:extLst>
                </a:gridCol>
                <a:gridCol w="807064">
                  <a:extLst>
                    <a:ext uri="{9D8B030D-6E8A-4147-A177-3AD203B41FA5}">
                      <a16:colId xmlns:a16="http://schemas.microsoft.com/office/drawing/2014/main" val="828299764"/>
                    </a:ext>
                  </a:extLst>
                </a:gridCol>
              </a:tblGrid>
              <a:tr h="547447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RILIEVI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9477"/>
                  </a:ext>
                </a:extLst>
              </a:tr>
              <a:tr h="519652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15-06-22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30-06-22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12-07-22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934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19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7C341D-95A1-9CDC-E024-13EFA5A0F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8" y="955170"/>
            <a:ext cx="9978372" cy="5902831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B379DFB-0056-2D18-2862-517438D6F934}"/>
              </a:ext>
            </a:extLst>
          </p:cNvPr>
          <p:cNvCxnSpPr>
            <a:cxnSpLocks/>
          </p:cNvCxnSpPr>
          <p:nvPr/>
        </p:nvCxnSpPr>
        <p:spPr>
          <a:xfrm flipV="1">
            <a:off x="7349988" y="2097291"/>
            <a:ext cx="2073961" cy="237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0C934E-F190-528B-7F87-280E11447D6D}"/>
              </a:ext>
            </a:extLst>
          </p:cNvPr>
          <p:cNvSpPr txBox="1"/>
          <p:nvPr/>
        </p:nvSpPr>
        <p:spPr>
          <a:xfrm>
            <a:off x="8970942" y="1448682"/>
            <a:ext cx="2398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Comparsa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della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malattia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FF3FBC-E767-441B-47E2-507F1307E604}"/>
              </a:ext>
            </a:extLst>
          </p:cNvPr>
          <p:cNvSpPr/>
          <p:nvPr/>
        </p:nvSpPr>
        <p:spPr>
          <a:xfrm>
            <a:off x="513162" y="506665"/>
            <a:ext cx="107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Andamento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climatico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comparsa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della</a:t>
            </a:r>
            <a:r>
              <a:rPr lang="en-US" sz="2800" b="1" dirty="0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94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malattia</a:t>
            </a:r>
            <a:endParaRPr lang="en-US" sz="2800" b="1" dirty="0">
              <a:solidFill>
                <a:srgbClr val="19405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EB3D2DA-9738-A6AC-8707-11CFFCF3EB99}"/>
              </a:ext>
            </a:extLst>
          </p:cNvPr>
          <p:cNvSpPr/>
          <p:nvPr/>
        </p:nvSpPr>
        <p:spPr>
          <a:xfrm>
            <a:off x="8864409" y="2915116"/>
            <a:ext cx="1305988" cy="262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23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B7A7A83-E5AA-D7F4-B5D1-A42400971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336480"/>
              </p:ext>
            </p:extLst>
          </p:nvPr>
        </p:nvGraphicFramePr>
        <p:xfrm>
          <a:off x="-282430" y="185384"/>
          <a:ext cx="9740122" cy="619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B47F1343-C4FE-FDC3-9DD2-A26377A69F19}"/>
              </a:ext>
            </a:extLst>
          </p:cNvPr>
          <p:cNvSpPr/>
          <p:nvPr/>
        </p:nvSpPr>
        <p:spPr>
          <a:xfrm>
            <a:off x="4099804" y="1318846"/>
            <a:ext cx="719016" cy="43199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ln>
                <a:solidFill>
                  <a:srgbClr val="00B050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7186A8-4E61-DD8F-2730-08BEF20CE985}"/>
              </a:ext>
            </a:extLst>
          </p:cNvPr>
          <p:cNvSpPr/>
          <p:nvPr/>
        </p:nvSpPr>
        <p:spPr>
          <a:xfrm>
            <a:off x="4869283" y="1318847"/>
            <a:ext cx="719016" cy="43199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ln>
                <a:solidFill>
                  <a:srgbClr val="00B050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542C738-D869-CA1F-53BC-AE61DB5660E6}"/>
              </a:ext>
            </a:extLst>
          </p:cNvPr>
          <p:cNvSpPr/>
          <p:nvPr/>
        </p:nvSpPr>
        <p:spPr>
          <a:xfrm>
            <a:off x="5638762" y="1318848"/>
            <a:ext cx="786396" cy="43199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ln>
                <a:solidFill>
                  <a:srgbClr val="00B050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A1F362-4B5A-5620-5303-86888B3451D5}"/>
              </a:ext>
            </a:extLst>
          </p:cNvPr>
          <p:cNvSpPr txBox="1"/>
          <p:nvPr/>
        </p:nvSpPr>
        <p:spPr>
          <a:xfrm>
            <a:off x="9264130" y="1242224"/>
            <a:ext cx="212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it-IT" sz="1100" dirty="0">
                <a:solidFill>
                  <a:prstClr val="black"/>
                </a:solidFill>
                <a:latin typeface="Calibri" panose="020F0502020204030204"/>
              </a:rPr>
              <a:t>% Malattia – testimone non trattato</a:t>
            </a:r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FC7FF05C-5BA9-662C-9461-9A8828754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28834"/>
              </p:ext>
            </p:extLst>
          </p:nvPr>
        </p:nvGraphicFramePr>
        <p:xfrm>
          <a:off x="9800599" y="1673111"/>
          <a:ext cx="1048552" cy="110760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4276">
                  <a:extLst>
                    <a:ext uri="{9D8B030D-6E8A-4147-A177-3AD203B41FA5}">
                      <a16:colId xmlns:a16="http://schemas.microsoft.com/office/drawing/2014/main" val="446903044"/>
                    </a:ext>
                  </a:extLst>
                </a:gridCol>
                <a:gridCol w="524276">
                  <a:extLst>
                    <a:ext uri="{9D8B030D-6E8A-4147-A177-3AD203B41FA5}">
                      <a16:colId xmlns:a16="http://schemas.microsoft.com/office/drawing/2014/main" val="3402753789"/>
                    </a:ext>
                  </a:extLst>
                </a:gridCol>
              </a:tblGrid>
              <a:tr h="365921">
                <a:tc>
                  <a:txBody>
                    <a:bodyPr/>
                    <a:lstStyle/>
                    <a:p>
                      <a:r>
                        <a:rPr lang="it-IT" sz="1100" b="0" dirty="0"/>
                        <a:t>15-06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0" dirty="0"/>
                        <a:t>65 %</a:t>
                      </a: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96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100" dirty="0"/>
                        <a:t>30-06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80 %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8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100" dirty="0"/>
                        <a:t>12-07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95 %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09432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77C0FFC1-1CD3-118B-2D2E-C68913FA6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96800"/>
              </p:ext>
            </p:extLst>
          </p:nvPr>
        </p:nvGraphicFramePr>
        <p:xfrm>
          <a:off x="8713711" y="3009506"/>
          <a:ext cx="3247962" cy="370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46">
                  <a:extLst>
                    <a:ext uri="{9D8B030D-6E8A-4147-A177-3AD203B41FA5}">
                      <a16:colId xmlns:a16="http://schemas.microsoft.com/office/drawing/2014/main" val="950805045"/>
                    </a:ext>
                  </a:extLst>
                </a:gridCol>
                <a:gridCol w="1561767">
                  <a:extLst>
                    <a:ext uri="{9D8B030D-6E8A-4147-A177-3AD203B41FA5}">
                      <a16:colId xmlns:a16="http://schemas.microsoft.com/office/drawing/2014/main" val="1984710395"/>
                    </a:ext>
                  </a:extLst>
                </a:gridCol>
                <a:gridCol w="591605">
                  <a:extLst>
                    <a:ext uri="{9D8B030D-6E8A-4147-A177-3AD203B41FA5}">
                      <a16:colId xmlns:a16="http://schemas.microsoft.com/office/drawing/2014/main" val="1092611551"/>
                    </a:ext>
                  </a:extLst>
                </a:gridCol>
                <a:gridCol w="728944">
                  <a:extLst>
                    <a:ext uri="{9D8B030D-6E8A-4147-A177-3AD203B41FA5}">
                      <a16:colId xmlns:a16="http://schemas.microsoft.com/office/drawing/2014/main" val="4181009745"/>
                    </a:ext>
                  </a:extLst>
                </a:gridCol>
              </a:tblGrid>
              <a:tr h="495623"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Tesi</a:t>
                      </a:r>
                      <a:endParaRPr lang="pt-PT" sz="800" b="1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pt-PT" sz="800" b="1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Prodotti</a:t>
                      </a:r>
                      <a:r>
                        <a:rPr lang="pt-PT" sz="8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Rate</a:t>
                      </a:r>
                    </a:p>
                    <a:p>
                      <a:pPr marL="0" algn="ctr" defTabSz="914400" rtl="0" eaLnBrk="1" latinLnBrk="0" hangingPunct="1"/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Kg-L </a:t>
                      </a:r>
                      <a:r>
                        <a:rPr lang="pt-PT" sz="8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fp</a:t>
                      </a:r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pt-PT" sz="800" b="1" kern="1200" dirty="0" err="1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</a:t>
                      </a:r>
                      <a:r>
                        <a:rPr lang="pt-PT" sz="800" b="1" kern="12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b="1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Application Timing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91570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8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298029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55349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18373"/>
                  </a:ext>
                </a:extLst>
              </a:tr>
              <a:tr h="258117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CARPET+ 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+ 2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92300"/>
                  </a:ext>
                </a:extLst>
              </a:tr>
              <a:tr h="384542">
                <a:tc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PLUS+ bicarbonato di sodio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+ 4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ABCDEFGH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677995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155814"/>
                  </a:ext>
                </a:extLst>
              </a:tr>
              <a:tr h="258117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PREVAM PLUS + 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 +2,5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094265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endParaRPr lang="pt-PT" sz="1100" dirty="0">
                        <a:solidFill>
                          <a:srgbClr val="194055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96370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pumilus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432034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10810"/>
                  </a:ext>
                </a:extLst>
              </a:tr>
              <a:tr h="258117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amiloliquefaciens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CDEF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648450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802651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06256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743026"/>
                  </a:ext>
                </a:extLst>
              </a:tr>
              <a:tr h="131692">
                <a:tc rowSpan="3">
                  <a:txBody>
                    <a:bodyPr/>
                    <a:lstStyle/>
                    <a:p>
                      <a:pPr algn="ctr"/>
                      <a:r>
                        <a:rPr lang="pt-PT" sz="8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spiroxamina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9063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metrafenone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69234"/>
                  </a:ext>
                </a:extLst>
              </a:tr>
              <a:tr h="131692">
                <a:tc vMerge="1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rgbClr val="194055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zolfo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HIJ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5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072254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Theme">
  <a:themeElements>
    <a:clrScheme name="Corporate Colours">
      <a:dk1>
        <a:srgbClr val="000000"/>
      </a:dk1>
      <a:lt1>
        <a:srgbClr val="FFFFFF"/>
      </a:lt1>
      <a:dk2>
        <a:srgbClr val="08333F"/>
      </a:dk2>
      <a:lt2>
        <a:srgbClr val="FFFEFE"/>
      </a:lt2>
      <a:accent1>
        <a:srgbClr val="EEA33D"/>
      </a:accent1>
      <a:accent2>
        <a:srgbClr val="F3C223"/>
      </a:accent2>
      <a:accent3>
        <a:srgbClr val="5893A5"/>
      </a:accent3>
      <a:accent4>
        <a:srgbClr val="5CADD4"/>
      </a:accent4>
      <a:accent5>
        <a:srgbClr val="9BB7C1"/>
      </a:accent5>
      <a:accent6>
        <a:srgbClr val="D6D7D1"/>
      </a:accent6>
      <a:hlink>
        <a:srgbClr val="000000"/>
      </a:hlink>
      <a:folHlink>
        <a:srgbClr val="84BE4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ascenza_corporate.potx  -  Sola lettura" id="{6BBC6880-8387-4571-88F3-D8A412405F1F}" vid="{F54DA8E0-7A86-4DC1-BC44-A8C3FCEB7AD8}"/>
    </a:ext>
  </a:extLst>
</a:theme>
</file>

<file path=ppt/theme/theme2.xml><?xml version="1.0" encoding="utf-8"?>
<a:theme xmlns:a="http://schemas.openxmlformats.org/drawingml/2006/main" name="Tema do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in Title 1">
      <a:majorFont>
        <a:latin typeface="Tahome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1" id="{FFBC9880-AFD6-496A-8572-0FF9205CD0B9}" vid="{EF3F696D-46AF-4D42-B9E0-2360B2456A00}"/>
    </a:ext>
  </a:extLst>
</a:theme>
</file>

<file path=ppt/theme/theme3.xml><?xml version="1.0" encoding="utf-8"?>
<a:theme xmlns:a="http://schemas.openxmlformats.org/drawingml/2006/main" name="1_Corporate Theme">
  <a:themeElements>
    <a:clrScheme name="Corporate Colours">
      <a:dk1>
        <a:srgbClr val="000000"/>
      </a:dk1>
      <a:lt1>
        <a:srgbClr val="FFFFFF"/>
      </a:lt1>
      <a:dk2>
        <a:srgbClr val="08333F"/>
      </a:dk2>
      <a:lt2>
        <a:srgbClr val="FFFEFE"/>
      </a:lt2>
      <a:accent1>
        <a:srgbClr val="EEA33D"/>
      </a:accent1>
      <a:accent2>
        <a:srgbClr val="F3C223"/>
      </a:accent2>
      <a:accent3>
        <a:srgbClr val="5893A5"/>
      </a:accent3>
      <a:accent4>
        <a:srgbClr val="5CADD4"/>
      </a:accent4>
      <a:accent5>
        <a:srgbClr val="9BB7C1"/>
      </a:accent5>
      <a:accent6>
        <a:srgbClr val="D6D7D1"/>
      </a:accent6>
      <a:hlink>
        <a:srgbClr val="000000"/>
      </a:hlink>
      <a:folHlink>
        <a:srgbClr val="84BE4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ascenza_corporate" id="{ABBD2D65-3E73-4E78-9040-37F462EBB6B1}" vid="{3261B78C-CCDE-4334-A41F-F44C0406287F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rporate Theme">
  <a:themeElements>
    <a:clrScheme name="Corporate Colours">
      <a:dk1>
        <a:srgbClr val="000000"/>
      </a:dk1>
      <a:lt1>
        <a:srgbClr val="FFFFFF"/>
      </a:lt1>
      <a:dk2>
        <a:srgbClr val="08333F"/>
      </a:dk2>
      <a:lt2>
        <a:srgbClr val="FFFEFE"/>
      </a:lt2>
      <a:accent1>
        <a:srgbClr val="EEA33D"/>
      </a:accent1>
      <a:accent2>
        <a:srgbClr val="F3C223"/>
      </a:accent2>
      <a:accent3>
        <a:srgbClr val="5893A5"/>
      </a:accent3>
      <a:accent4>
        <a:srgbClr val="5CADD4"/>
      </a:accent4>
      <a:accent5>
        <a:srgbClr val="9BB7C1"/>
      </a:accent5>
      <a:accent6>
        <a:srgbClr val="D6D7D1"/>
      </a:accent6>
      <a:hlink>
        <a:srgbClr val="000000"/>
      </a:hlink>
      <a:folHlink>
        <a:srgbClr val="84BE4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ascenza_corporate" id="{CF2A7316-361A-E44A-8EA1-AF46A6BDA1CD}" vid="{08FCE849-69F9-0E46-AF2F-502E1E0BD63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F95ACB1959745B436384953E00216" ma:contentTypeVersion="12" ma:contentTypeDescription="Create a new document." ma:contentTypeScope="" ma:versionID="977824453d4b47b55b6df417eadb5ef3">
  <xsd:schema xmlns:xsd="http://www.w3.org/2001/XMLSchema" xmlns:xs="http://www.w3.org/2001/XMLSchema" xmlns:p="http://schemas.microsoft.com/office/2006/metadata/properties" xmlns:ns3="3a355c0d-2598-4459-bbb6-9c5b2a9ac635" xmlns:ns4="f142bb9f-ff4a-4e95-aca1-b2755225df66" targetNamespace="http://schemas.microsoft.com/office/2006/metadata/properties" ma:root="true" ma:fieldsID="ec4daeb03b8e782d3800269be1896a41" ns3:_="" ns4:_="">
    <xsd:import namespace="3a355c0d-2598-4459-bbb6-9c5b2a9ac635"/>
    <xsd:import namespace="f142bb9f-ff4a-4e95-aca1-b2755225df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55c0d-2598-4459-bbb6-9c5b2a9ac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2bb9f-ff4a-4e95-aca1-b2755225df6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CE125F-0D20-40B3-A7BB-05B9CCA35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355c0d-2598-4459-bbb6-9c5b2a9ac635"/>
    <ds:schemaRef ds:uri="f142bb9f-ff4a-4e95-aca1-b2755225d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F075B3-4E11-416A-9EB4-2104716E8D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EE5C7-688C-4DE0-B518-5939648E198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Riunione Nola 3 novembre</Template>
  <TotalTime>15785</TotalTime>
  <Words>1239</Words>
  <Application>Microsoft Office PowerPoint</Application>
  <PresentationFormat>Widescreen</PresentationFormat>
  <Paragraphs>558</Paragraphs>
  <Slides>16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16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Futura PT</vt:lpstr>
      <vt:lpstr>HP Simplified</vt:lpstr>
      <vt:lpstr>Montserrat</vt:lpstr>
      <vt:lpstr>Neo Sans W1G Light</vt:lpstr>
      <vt:lpstr>Tahoma</vt:lpstr>
      <vt:lpstr>Corporate Theme</vt:lpstr>
      <vt:lpstr>Tema do Office</vt:lpstr>
      <vt:lpstr>1_Corporate Theme</vt:lpstr>
      <vt:lpstr>Custom Design</vt:lpstr>
      <vt:lpstr>1_Custom Design</vt:lpstr>
      <vt:lpstr>2_Custom Design</vt:lpstr>
      <vt:lpstr>2_Corporate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 Di Giorgio</dc:creator>
  <cp:lastModifiedBy>Michaela Sacchetti</cp:lastModifiedBy>
  <cp:revision>27</cp:revision>
  <dcterms:created xsi:type="dcterms:W3CDTF">2021-10-31T09:55:03Z</dcterms:created>
  <dcterms:modified xsi:type="dcterms:W3CDTF">2023-02-21T09:19:47Z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0x010100C2BF95ACB1959745B436384953E00216</vt:lpwstr>
  </property>
</Properties>
</file>